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048" r:id="rId4"/>
    <p:sldMasterId id="2147486143" r:id="rId5"/>
    <p:sldMasterId id="2147486393" r:id="rId6"/>
    <p:sldMasterId id="2147486424" r:id="rId7"/>
  </p:sldMasterIdLst>
  <p:notesMasterIdLst>
    <p:notesMasterId r:id="rId53"/>
  </p:notesMasterIdLst>
  <p:sldIdLst>
    <p:sldId id="422" r:id="rId8"/>
    <p:sldId id="297" r:id="rId9"/>
    <p:sldId id="309" r:id="rId10"/>
    <p:sldId id="308" r:id="rId11"/>
    <p:sldId id="307" r:id="rId12"/>
    <p:sldId id="426" r:id="rId13"/>
    <p:sldId id="314" r:id="rId14"/>
    <p:sldId id="407" r:id="rId15"/>
    <p:sldId id="411" r:id="rId16"/>
    <p:sldId id="412" r:id="rId17"/>
    <p:sldId id="413" r:id="rId18"/>
    <p:sldId id="414" r:id="rId19"/>
    <p:sldId id="415" r:id="rId20"/>
    <p:sldId id="416" r:id="rId21"/>
    <p:sldId id="319" r:id="rId22"/>
    <p:sldId id="321" r:id="rId23"/>
    <p:sldId id="322" r:id="rId24"/>
    <p:sldId id="323" r:id="rId25"/>
    <p:sldId id="324" r:id="rId26"/>
    <p:sldId id="325" r:id="rId27"/>
    <p:sldId id="326" r:id="rId28"/>
    <p:sldId id="327" r:id="rId29"/>
    <p:sldId id="328" r:id="rId30"/>
    <p:sldId id="329" r:id="rId31"/>
    <p:sldId id="330" r:id="rId32"/>
    <p:sldId id="404" r:id="rId33"/>
    <p:sldId id="368" r:id="rId34"/>
    <p:sldId id="369" r:id="rId35"/>
    <p:sldId id="405" r:id="rId36"/>
    <p:sldId id="406" r:id="rId37"/>
    <p:sldId id="421" r:id="rId38"/>
    <p:sldId id="372" r:id="rId39"/>
    <p:sldId id="374" r:id="rId40"/>
    <p:sldId id="375" r:id="rId41"/>
    <p:sldId id="376" r:id="rId42"/>
    <p:sldId id="377" r:id="rId43"/>
    <p:sldId id="378" r:id="rId44"/>
    <p:sldId id="379" r:id="rId45"/>
    <p:sldId id="380" r:id="rId46"/>
    <p:sldId id="417" r:id="rId47"/>
    <p:sldId id="419" r:id="rId48"/>
    <p:sldId id="420" r:id="rId49"/>
    <p:sldId id="423" r:id="rId50"/>
    <p:sldId id="425" r:id="rId51"/>
    <p:sldId id="42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D661"/>
    <a:srgbClr val="FFCDE6"/>
    <a:srgbClr val="97639D"/>
    <a:srgbClr val="6DFFAF"/>
    <a:srgbClr val="FF99FF"/>
    <a:srgbClr val="CAAFCD"/>
    <a:srgbClr val="8FE2FF"/>
    <a:srgbClr val="FF6D6D"/>
    <a:srgbClr val="CDFFE4"/>
    <a:srgbClr val="969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5DD8CB-2FA7-4329-BF91-99B9D6D334BC}" v="8" dt="2023-08-18T01:03:30.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25" autoAdjust="0"/>
    <p:restoredTop sz="94660"/>
  </p:normalViewPr>
  <p:slideViewPr>
    <p:cSldViewPr>
      <p:cViewPr varScale="1">
        <p:scale>
          <a:sx n="86" d="100"/>
          <a:sy n="86" d="100"/>
        </p:scale>
        <p:origin x="128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Loveless" userId="35cf73d2-a71b-48f8-a60c-dfd42b34de4c" providerId="ADAL" clId="{4A5DD8CB-2FA7-4329-BF91-99B9D6D334BC}"/>
    <pc:docChg chg="undo custSel modSld modShowInfo">
      <pc:chgData name="Heather Loveless" userId="35cf73d2-a71b-48f8-a60c-dfd42b34de4c" providerId="ADAL" clId="{4A5DD8CB-2FA7-4329-BF91-99B9D6D334BC}" dt="2023-08-18T01:18:11.190" v="36" actId="2744"/>
      <pc:docMkLst>
        <pc:docMk/>
      </pc:docMkLst>
      <pc:sldChg chg="modSp mod">
        <pc:chgData name="Heather Loveless" userId="35cf73d2-a71b-48f8-a60c-dfd42b34de4c" providerId="ADAL" clId="{4A5DD8CB-2FA7-4329-BF91-99B9D6D334BC}" dt="2023-08-18T00:27:50.857" v="21" actId="207"/>
        <pc:sldMkLst>
          <pc:docMk/>
          <pc:sldMk cId="0" sldId="307"/>
        </pc:sldMkLst>
        <pc:spChg chg="mod">
          <ac:chgData name="Heather Loveless" userId="35cf73d2-a71b-48f8-a60c-dfd42b34de4c" providerId="ADAL" clId="{4A5DD8CB-2FA7-4329-BF91-99B9D6D334BC}" dt="2023-08-18T00:27:50.857" v="21" actId="207"/>
          <ac:spMkLst>
            <pc:docMk/>
            <pc:sldMk cId="0" sldId="307"/>
            <ac:spMk id="25605" creationId="{00000000-0000-0000-0000-000000000000}"/>
          </ac:spMkLst>
        </pc:spChg>
      </pc:sldChg>
      <pc:sldChg chg="modSp mod">
        <pc:chgData name="Heather Loveless" userId="35cf73d2-a71b-48f8-a60c-dfd42b34de4c" providerId="ADAL" clId="{4A5DD8CB-2FA7-4329-BF91-99B9D6D334BC}" dt="2023-08-17T23:59:44.318" v="1" actId="207"/>
        <pc:sldMkLst>
          <pc:docMk/>
          <pc:sldMk cId="0" sldId="308"/>
        </pc:sldMkLst>
        <pc:spChg chg="mod">
          <ac:chgData name="Heather Loveless" userId="35cf73d2-a71b-48f8-a60c-dfd42b34de4c" providerId="ADAL" clId="{4A5DD8CB-2FA7-4329-BF91-99B9D6D334BC}" dt="2023-08-17T23:59:44.318" v="1" actId="207"/>
          <ac:spMkLst>
            <pc:docMk/>
            <pc:sldMk cId="0" sldId="308"/>
            <ac:spMk id="211971" creationId="{00000000-0000-0000-0000-000000000000}"/>
          </ac:spMkLst>
        </pc:spChg>
      </pc:sldChg>
      <pc:sldChg chg="modSp mod">
        <pc:chgData name="Heather Loveless" userId="35cf73d2-a71b-48f8-a60c-dfd42b34de4c" providerId="ADAL" clId="{4A5DD8CB-2FA7-4329-BF91-99B9D6D334BC}" dt="2023-08-18T00:31:34.740" v="26" actId="207"/>
        <pc:sldMkLst>
          <pc:docMk/>
          <pc:sldMk cId="0" sldId="321"/>
        </pc:sldMkLst>
        <pc:spChg chg="mod">
          <ac:chgData name="Heather Loveless" userId="35cf73d2-a71b-48f8-a60c-dfd42b34de4c" providerId="ADAL" clId="{4A5DD8CB-2FA7-4329-BF91-99B9D6D334BC}" dt="2023-08-18T00:31:30.515" v="25" actId="207"/>
          <ac:spMkLst>
            <pc:docMk/>
            <pc:sldMk cId="0" sldId="321"/>
            <ac:spMk id="3" creationId="{00000000-0000-0000-0000-000000000000}"/>
          </ac:spMkLst>
        </pc:spChg>
        <pc:spChg chg="mod">
          <ac:chgData name="Heather Loveless" userId="35cf73d2-a71b-48f8-a60c-dfd42b34de4c" providerId="ADAL" clId="{4A5DD8CB-2FA7-4329-BF91-99B9D6D334BC}" dt="2023-08-18T00:31:25.817" v="24" actId="207"/>
          <ac:spMkLst>
            <pc:docMk/>
            <pc:sldMk cId="0" sldId="321"/>
            <ac:spMk id="4" creationId="{00000000-0000-0000-0000-000000000000}"/>
          </ac:spMkLst>
        </pc:spChg>
        <pc:spChg chg="mod">
          <ac:chgData name="Heather Loveless" userId="35cf73d2-a71b-48f8-a60c-dfd42b34de4c" providerId="ADAL" clId="{4A5DD8CB-2FA7-4329-BF91-99B9D6D334BC}" dt="2023-08-18T00:31:20.750" v="23" actId="207"/>
          <ac:spMkLst>
            <pc:docMk/>
            <pc:sldMk cId="0" sldId="321"/>
            <ac:spMk id="5" creationId="{00000000-0000-0000-0000-000000000000}"/>
          </ac:spMkLst>
        </pc:spChg>
        <pc:spChg chg="mod">
          <ac:chgData name="Heather Loveless" userId="35cf73d2-a71b-48f8-a60c-dfd42b34de4c" providerId="ADAL" clId="{4A5DD8CB-2FA7-4329-BF91-99B9D6D334BC}" dt="2023-08-18T00:31:15.099" v="22" actId="207"/>
          <ac:spMkLst>
            <pc:docMk/>
            <pc:sldMk cId="0" sldId="321"/>
            <ac:spMk id="7" creationId="{F0A16DE4-83F3-47FB-8138-D67E8132D52D}"/>
          </ac:spMkLst>
        </pc:spChg>
        <pc:spChg chg="mod">
          <ac:chgData name="Heather Loveless" userId="35cf73d2-a71b-48f8-a60c-dfd42b34de4c" providerId="ADAL" clId="{4A5DD8CB-2FA7-4329-BF91-99B9D6D334BC}" dt="2023-08-18T00:31:34.740" v="26" actId="207"/>
          <ac:spMkLst>
            <pc:docMk/>
            <pc:sldMk cId="0" sldId="321"/>
            <ac:spMk id="35842" creationId="{00000000-0000-0000-0000-000000000000}"/>
          </ac:spMkLst>
        </pc:spChg>
      </pc:sldChg>
      <pc:sldChg chg="modSp mod">
        <pc:chgData name="Heather Loveless" userId="35cf73d2-a71b-48f8-a60c-dfd42b34de4c" providerId="ADAL" clId="{4A5DD8CB-2FA7-4329-BF91-99B9D6D334BC}" dt="2023-08-18T00:33:09.294" v="27" actId="14100"/>
        <pc:sldMkLst>
          <pc:docMk/>
          <pc:sldMk cId="0" sldId="326"/>
        </pc:sldMkLst>
        <pc:picChg chg="mod">
          <ac:chgData name="Heather Loveless" userId="35cf73d2-a71b-48f8-a60c-dfd42b34de4c" providerId="ADAL" clId="{4A5DD8CB-2FA7-4329-BF91-99B9D6D334BC}" dt="2023-08-18T00:33:09.294" v="27" actId="14100"/>
          <ac:picMkLst>
            <pc:docMk/>
            <pc:sldMk cId="0" sldId="326"/>
            <ac:picMk id="11" creationId="{00000000-0000-0000-0000-000000000000}"/>
          </ac:picMkLst>
        </pc:picChg>
      </pc:sldChg>
      <pc:sldChg chg="addSp modSp mod">
        <pc:chgData name="Heather Loveless" userId="35cf73d2-a71b-48f8-a60c-dfd42b34de4c" providerId="ADAL" clId="{4A5DD8CB-2FA7-4329-BF91-99B9D6D334BC}" dt="2023-08-18T01:03:43.752" v="34" actId="14100"/>
        <pc:sldMkLst>
          <pc:docMk/>
          <pc:sldMk cId="0" sldId="328"/>
        </pc:sldMkLst>
        <pc:spChg chg="add mod">
          <ac:chgData name="Heather Loveless" userId="35cf73d2-a71b-48f8-a60c-dfd42b34de4c" providerId="ADAL" clId="{4A5DD8CB-2FA7-4329-BF91-99B9D6D334BC}" dt="2023-08-18T01:03:30.174" v="32" actId="14826"/>
          <ac:spMkLst>
            <pc:docMk/>
            <pc:sldMk cId="0" sldId="328"/>
            <ac:spMk id="2" creationId="{3FB3CFA7-FB17-FEED-DE17-A379D4C6B555}"/>
          </ac:spMkLst>
        </pc:spChg>
        <pc:picChg chg="mod">
          <ac:chgData name="Heather Loveless" userId="35cf73d2-a71b-48f8-a60c-dfd42b34de4c" providerId="ADAL" clId="{4A5DD8CB-2FA7-4329-BF91-99B9D6D334BC}" dt="2023-08-18T01:03:43.752" v="34" actId="14100"/>
          <ac:picMkLst>
            <pc:docMk/>
            <pc:sldMk cId="0" sldId="328"/>
            <ac:picMk id="7" creationId="{856A885B-7E4E-4D61-A258-6FD02A32295D}"/>
          </ac:picMkLst>
        </pc:picChg>
      </pc:sldChg>
      <pc:sldChg chg="modSp">
        <pc:chgData name="Heather Loveless" userId="35cf73d2-a71b-48f8-a60c-dfd42b34de4c" providerId="ADAL" clId="{4A5DD8CB-2FA7-4329-BF91-99B9D6D334BC}" dt="2023-08-18T00:34:14.898" v="28" actId="1076"/>
        <pc:sldMkLst>
          <pc:docMk/>
          <pc:sldMk cId="0" sldId="330"/>
        </pc:sldMkLst>
        <pc:picChg chg="mod">
          <ac:chgData name="Heather Loveless" userId="35cf73d2-a71b-48f8-a60c-dfd42b34de4c" providerId="ADAL" clId="{4A5DD8CB-2FA7-4329-BF91-99B9D6D334BC}" dt="2023-08-18T00:34:14.898" v="28" actId="1076"/>
          <ac:picMkLst>
            <pc:docMk/>
            <pc:sldMk cId="0" sldId="330"/>
            <ac:picMk id="45060" creationId="{00000000-0000-0000-0000-000000000000}"/>
          </ac:picMkLst>
        </pc:picChg>
      </pc:sldChg>
      <pc:sldChg chg="modSp mod">
        <pc:chgData name="Heather Loveless" userId="35cf73d2-a71b-48f8-a60c-dfd42b34de4c" providerId="ADAL" clId="{4A5DD8CB-2FA7-4329-BF91-99B9D6D334BC}" dt="2023-08-18T00:38:29.335" v="29" actId="20577"/>
        <pc:sldMkLst>
          <pc:docMk/>
          <pc:sldMk cId="2723533306" sldId="421"/>
        </pc:sldMkLst>
        <pc:spChg chg="mod">
          <ac:chgData name="Heather Loveless" userId="35cf73d2-a71b-48f8-a60c-dfd42b34de4c" providerId="ADAL" clId="{4A5DD8CB-2FA7-4329-BF91-99B9D6D334BC}" dt="2023-08-18T00:38:29.335" v="29" actId="20577"/>
          <ac:spMkLst>
            <pc:docMk/>
            <pc:sldMk cId="2723533306" sldId="421"/>
            <ac:spMk id="3" creationId="{00000000-0000-0000-0000-000000000000}"/>
          </ac:spMkLst>
        </pc:spChg>
      </pc:sldChg>
      <pc:sldChg chg="modSp mod">
        <pc:chgData name="Heather Loveless" userId="35cf73d2-a71b-48f8-a60c-dfd42b34de4c" providerId="ADAL" clId="{4A5DD8CB-2FA7-4329-BF91-99B9D6D334BC}" dt="2023-08-17T23:55:27.422" v="0" actId="20577"/>
        <pc:sldMkLst>
          <pc:docMk/>
          <pc:sldMk cId="1796479199" sldId="422"/>
        </pc:sldMkLst>
        <pc:spChg chg="mod">
          <ac:chgData name="Heather Loveless" userId="35cf73d2-a71b-48f8-a60c-dfd42b34de4c" providerId="ADAL" clId="{4A5DD8CB-2FA7-4329-BF91-99B9D6D334BC}" dt="2023-08-17T23:55:27.422" v="0" actId="20577"/>
          <ac:spMkLst>
            <pc:docMk/>
            <pc:sldMk cId="1796479199" sldId="422"/>
            <ac:spMk id="2" creationId="{00000000-0000-0000-0000-000000000000}"/>
          </ac:spMkLst>
        </pc:spChg>
      </pc:sldChg>
      <pc:sldChg chg="modSp mod">
        <pc:chgData name="Heather Loveless" userId="35cf73d2-a71b-48f8-a60c-dfd42b34de4c" providerId="ADAL" clId="{4A5DD8CB-2FA7-4329-BF91-99B9D6D334BC}" dt="2023-08-18T00:44:43.113" v="31" actId="20577"/>
        <pc:sldMkLst>
          <pc:docMk/>
          <pc:sldMk cId="3519276820" sldId="425"/>
        </pc:sldMkLst>
        <pc:spChg chg="mod">
          <ac:chgData name="Heather Loveless" userId="35cf73d2-a71b-48f8-a60c-dfd42b34de4c" providerId="ADAL" clId="{4A5DD8CB-2FA7-4329-BF91-99B9D6D334BC}" dt="2023-08-18T00:44:43.113" v="31" actId="20577"/>
          <ac:spMkLst>
            <pc:docMk/>
            <pc:sldMk cId="3519276820" sldId="425"/>
            <ac:spMk id="3" creationId="{107DC413-461E-4A42-80EF-186FA5203BA1}"/>
          </ac:spMkLst>
        </pc:spChg>
      </pc:sldChg>
      <pc:sldChg chg="addSp delSp modSp mod">
        <pc:chgData name="Heather Loveless" userId="35cf73d2-a71b-48f8-a60c-dfd42b34de4c" providerId="ADAL" clId="{4A5DD8CB-2FA7-4329-BF91-99B9D6D334BC}" dt="2023-08-18T00:06:12.627" v="14" actId="113"/>
        <pc:sldMkLst>
          <pc:docMk/>
          <pc:sldMk cId="2958107595" sldId="426"/>
        </pc:sldMkLst>
        <pc:spChg chg="mod">
          <ac:chgData name="Heather Loveless" userId="35cf73d2-a71b-48f8-a60c-dfd42b34de4c" providerId="ADAL" clId="{4A5DD8CB-2FA7-4329-BF91-99B9D6D334BC}" dt="2023-08-18T00:06:12.627" v="14" actId="113"/>
          <ac:spMkLst>
            <pc:docMk/>
            <pc:sldMk cId="2958107595" sldId="426"/>
            <ac:spMk id="2" creationId="{77E07FD8-11F7-4D05-BFA1-7513CA2E70DE}"/>
          </ac:spMkLst>
        </pc:spChg>
        <pc:spChg chg="mod">
          <ac:chgData name="Heather Loveless" userId="35cf73d2-a71b-48f8-a60c-dfd42b34de4c" providerId="ADAL" clId="{4A5DD8CB-2FA7-4329-BF91-99B9D6D334BC}" dt="2023-08-18T00:04:57.425" v="8" actId="113"/>
          <ac:spMkLst>
            <pc:docMk/>
            <pc:sldMk cId="2958107595" sldId="426"/>
            <ac:spMk id="3" creationId="{068535C6-4DD1-4D0B-85D4-6F36AD9A2E3B}"/>
          </ac:spMkLst>
        </pc:spChg>
        <pc:spChg chg="mod">
          <ac:chgData name="Heather Loveless" userId="35cf73d2-a71b-48f8-a60c-dfd42b34de4c" providerId="ADAL" clId="{4A5DD8CB-2FA7-4329-BF91-99B9D6D334BC}" dt="2023-08-18T00:05:58.500" v="12" actId="14100"/>
          <ac:spMkLst>
            <pc:docMk/>
            <pc:sldMk cId="2958107595" sldId="426"/>
            <ac:spMk id="4" creationId="{F526EED9-96F4-440A-8A23-F7BDBE399451}"/>
          </ac:spMkLst>
        </pc:spChg>
        <pc:spChg chg="add del">
          <ac:chgData name="Heather Loveless" userId="35cf73d2-a71b-48f8-a60c-dfd42b34de4c" providerId="ADAL" clId="{4A5DD8CB-2FA7-4329-BF91-99B9D6D334BC}" dt="2023-08-18T00:05:49.430" v="11" actId="478"/>
          <ac:spMkLst>
            <pc:docMk/>
            <pc:sldMk cId="2958107595" sldId="426"/>
            <ac:spMk id="5" creationId="{904F2909-FCB8-41B4-83DA-B190C804EDA0}"/>
          </ac:spMkLst>
        </pc:spChg>
      </pc:sldChg>
    </pc:docChg>
  </pc:docChgLst>
  <pc:docChgLst>
    <pc:chgData name="Heather Loveless" userId="35cf73d2-a71b-48f8-a60c-dfd42b34de4c" providerId="ADAL" clId="{438B3DA9-A1D8-483E-A1F8-B20E50F2E57E}"/>
    <pc:docChg chg="custSel modSld modShowInfo">
      <pc:chgData name="Heather Loveless" userId="35cf73d2-a71b-48f8-a60c-dfd42b34de4c" providerId="ADAL" clId="{438B3DA9-A1D8-483E-A1F8-B20E50F2E57E}" dt="2023-08-16T21:50:12.205" v="3" actId="2744"/>
      <pc:docMkLst>
        <pc:docMk/>
      </pc:docMkLst>
      <pc:sldChg chg="modSp">
        <pc:chgData name="Heather Loveless" userId="35cf73d2-a71b-48f8-a60c-dfd42b34de4c" providerId="ADAL" clId="{438B3DA9-A1D8-483E-A1F8-B20E50F2E57E}" dt="2023-08-16T21:47:37.627" v="2" actId="207"/>
        <pc:sldMkLst>
          <pc:docMk/>
          <pc:sldMk cId="0" sldId="330"/>
        </pc:sldMkLst>
        <pc:spChg chg="mod">
          <ac:chgData name="Heather Loveless" userId="35cf73d2-a71b-48f8-a60c-dfd42b34de4c" providerId="ADAL" clId="{438B3DA9-A1D8-483E-A1F8-B20E50F2E57E}" dt="2023-08-16T21:47:37.627" v="2" actId="207"/>
          <ac:spMkLst>
            <pc:docMk/>
            <pc:sldMk cId="0" sldId="330"/>
            <ac:spMk id="6" creationId="{7AB10D1F-B9F8-4528-973A-602501CF210F}"/>
          </ac:spMkLst>
        </pc:spChg>
      </pc:sldChg>
      <pc:sldChg chg="modSp mod">
        <pc:chgData name="Heather Loveless" userId="35cf73d2-a71b-48f8-a60c-dfd42b34de4c" providerId="ADAL" clId="{438B3DA9-A1D8-483E-A1F8-B20E50F2E57E}" dt="2023-08-16T21:47:31.664" v="1" actId="27636"/>
        <pc:sldMkLst>
          <pc:docMk/>
          <pc:sldMk cId="0" sldId="368"/>
        </pc:sldMkLst>
        <pc:spChg chg="mod">
          <ac:chgData name="Heather Loveless" userId="35cf73d2-a71b-48f8-a60c-dfd42b34de4c" providerId="ADAL" clId="{438B3DA9-A1D8-483E-A1F8-B20E50F2E57E}" dt="2023-08-16T21:47:31.664" v="1" actId="27636"/>
          <ac:spMkLst>
            <pc:docMk/>
            <pc:sldMk cId="0" sldId="368"/>
            <ac:spMk id="14" creationId="{00000000-0000-0000-0000-000000000000}"/>
          </ac:spMkLst>
        </pc:spChg>
      </pc:sldChg>
      <pc:sldChg chg="modSp mod">
        <pc:chgData name="Heather Loveless" userId="35cf73d2-a71b-48f8-a60c-dfd42b34de4c" providerId="ADAL" clId="{438B3DA9-A1D8-483E-A1F8-B20E50F2E57E}" dt="2023-08-16T21:45:15.610" v="0" actId="1076"/>
        <pc:sldMkLst>
          <pc:docMk/>
          <pc:sldMk cId="0" sldId="369"/>
        </pc:sldMkLst>
        <pc:spChg chg="mod">
          <ac:chgData name="Heather Loveless" userId="35cf73d2-a71b-48f8-a60c-dfd42b34de4c" providerId="ADAL" clId="{438B3DA9-A1D8-483E-A1F8-B20E50F2E57E}" dt="2023-08-16T21:45:15.610" v="0" actId="1076"/>
          <ac:spMkLst>
            <pc:docMk/>
            <pc:sldMk cId="0" sldId="3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74845A-9C51-4613-8677-7FC01E552FA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line"/>
          <p:cNvGrpSpPr/>
          <p:nvPr/>
        </p:nvGrpSpPr>
        <p:grpSpPr bwMode="invGray">
          <a:xfrm>
            <a:off x="1188982" y="4724400"/>
            <a:ext cx="6475638" cy="64008"/>
            <a:chOff x="-4110038" y="2703513"/>
            <a:chExt cx="17394239" cy="160336"/>
          </a:xfrm>
          <a:solidFill>
            <a:schemeClr val="accent1"/>
          </a:solidFill>
        </p:grpSpPr>
        <p:sp>
          <p:nvSpPr>
            <p:cNvPr id="5"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a:defRPr/>
              </a:pPr>
              <a:endParaRPr dirty="0"/>
            </a:p>
          </p:txBody>
        </p:sp>
        <p:sp>
          <p:nvSpPr>
            <p:cNvPr id="6"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a:defRPr/>
              </a:pPr>
              <a:endParaRPr dirty="0"/>
            </a:p>
          </p:txBody>
        </p:sp>
        <p:sp>
          <p:nvSpPr>
            <p:cNvPr id="7"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a:defRPr/>
              </a:pPr>
              <a:endParaRPr dirty="0"/>
            </a:p>
          </p:txBody>
        </p:sp>
        <p:sp>
          <p:nvSpPr>
            <p:cNvPr id="8"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a:defRPr/>
              </a:pPr>
              <a:endParaRPr dirty="0"/>
            </a:p>
          </p:txBody>
        </p:sp>
        <p:sp>
          <p:nvSpPr>
            <p:cNvPr id="9"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a:defRPr/>
              </a:pPr>
              <a:endParaRPr dirty="0"/>
            </a:p>
          </p:txBody>
        </p:sp>
        <p:sp>
          <p:nvSpPr>
            <p:cNvPr id="10"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a:defRPr/>
              </a:pPr>
              <a:endParaRPr dirty="0"/>
            </a:p>
          </p:txBody>
        </p:sp>
        <p:sp>
          <p:nvSpPr>
            <p:cNvPr id="11"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a:defRPr/>
              </a:pPr>
              <a:endParaRPr dirty="0"/>
            </a:p>
          </p:txBody>
        </p:sp>
        <p:sp>
          <p:nvSpPr>
            <p:cNvPr id="12"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a:defRPr/>
              </a:pPr>
              <a:endParaRPr dirty="0"/>
            </a:p>
          </p:txBody>
        </p:sp>
        <p:sp>
          <p:nvSpPr>
            <p:cNvPr id="13"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a:defRPr/>
              </a:pPr>
              <a:endParaRPr dirty="0"/>
            </a:p>
          </p:txBody>
        </p:sp>
        <p:sp>
          <p:nvSpPr>
            <p:cNvPr id="14"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a:defRPr/>
              </a:pPr>
              <a:endParaRPr dirty="0"/>
            </a:p>
          </p:txBody>
        </p:sp>
        <p:sp>
          <p:nvSpPr>
            <p:cNvPr id="15"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a:defRPr/>
              </a:pPr>
              <a:endParaRPr dirty="0"/>
            </a:p>
          </p:txBody>
        </p:sp>
        <p:sp>
          <p:nvSpPr>
            <p:cNvPr id="16"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a:defRPr/>
              </a:pPr>
              <a:endParaRPr dirty="0"/>
            </a:p>
          </p:txBody>
        </p:sp>
        <p:sp>
          <p:nvSpPr>
            <p:cNvPr id="17"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a:defRPr/>
              </a:pPr>
              <a:endParaRPr dirty="0"/>
            </a:p>
          </p:txBody>
        </p:sp>
        <p:sp>
          <p:nvSpPr>
            <p:cNvPr id="18"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a:defRPr/>
              </a:pPr>
              <a:endParaRPr dirty="0"/>
            </a:p>
          </p:txBody>
        </p:sp>
        <p:sp>
          <p:nvSpPr>
            <p:cNvPr id="19"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a:defRPr/>
              </a:pPr>
              <a:endParaRPr dirty="0"/>
            </a:p>
          </p:txBody>
        </p:sp>
        <p:sp>
          <p:nvSpPr>
            <p:cNvPr id="20"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a:defRPr/>
              </a:pPr>
              <a:endParaRPr dirty="0"/>
            </a:p>
          </p:txBody>
        </p:sp>
        <p:sp>
          <p:nvSpPr>
            <p:cNvPr id="21"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a:defRPr/>
              </a:pPr>
              <a:endParaRPr dirty="0"/>
            </a:p>
          </p:txBody>
        </p:sp>
        <p:sp>
          <p:nvSpPr>
            <p:cNvPr id="22"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a:defRPr/>
              </a:pPr>
              <a:endParaRPr dirty="0"/>
            </a:p>
          </p:txBody>
        </p:sp>
        <p:sp>
          <p:nvSpPr>
            <p:cNvPr id="23"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a:defRPr/>
              </a:pPr>
              <a:endParaRPr dirty="0"/>
            </a:p>
          </p:txBody>
        </p:sp>
        <p:sp>
          <p:nvSpPr>
            <p:cNvPr id="24"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a:defRPr/>
              </a:pPr>
              <a:endParaRPr dirty="0"/>
            </a:p>
          </p:txBody>
        </p:sp>
        <p:sp>
          <p:nvSpPr>
            <p:cNvPr id="25"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a:defRPr/>
              </a:pPr>
              <a:endParaRPr dirty="0"/>
            </a:p>
          </p:txBody>
        </p:sp>
        <p:sp>
          <p:nvSpPr>
            <p:cNvPr id="26"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a:defRPr/>
              </a:pPr>
              <a:endParaRPr dirty="0"/>
            </a:p>
          </p:txBody>
        </p:sp>
        <p:sp>
          <p:nvSpPr>
            <p:cNvPr id="27"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a:defRPr/>
              </a:pPr>
              <a:endParaRPr dirty="0"/>
            </a:p>
          </p:txBody>
        </p:sp>
        <p:sp>
          <p:nvSpPr>
            <p:cNvPr id="28"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a:defRPr/>
              </a:pPr>
              <a:endParaRPr dirty="0"/>
            </a:p>
          </p:txBody>
        </p:sp>
        <p:sp>
          <p:nvSpPr>
            <p:cNvPr id="29"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a:defRPr/>
              </a:pPr>
              <a:endParaRPr dirty="0"/>
            </a:p>
          </p:txBody>
        </p:sp>
        <p:sp>
          <p:nvSpPr>
            <p:cNvPr id="30"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a:defRPr/>
              </a:pPr>
              <a:endParaRPr dirty="0"/>
            </a:p>
          </p:txBody>
        </p:sp>
        <p:sp>
          <p:nvSpPr>
            <p:cNvPr id="31"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a:defRPr/>
              </a:pPr>
              <a:endParaRPr dirty="0"/>
            </a:p>
          </p:txBody>
        </p:sp>
        <p:sp>
          <p:nvSpPr>
            <p:cNvPr id="32"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a:defRPr/>
              </a:pPr>
              <a:endParaRPr dirty="0"/>
            </a:p>
          </p:txBody>
        </p:sp>
        <p:sp>
          <p:nvSpPr>
            <p:cNvPr id="33"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a:defRPr/>
              </a:pPr>
              <a:endParaRPr dirty="0"/>
            </a:p>
          </p:txBody>
        </p:sp>
        <p:sp>
          <p:nvSpPr>
            <p:cNvPr id="34"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a:defRPr/>
              </a:pPr>
              <a:endParaRPr dirty="0"/>
            </a:p>
          </p:txBody>
        </p:sp>
        <p:sp>
          <p:nvSpPr>
            <p:cNvPr id="35"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a:defRPr/>
              </a:pPr>
              <a:endParaRPr dirty="0"/>
            </a:p>
          </p:txBody>
        </p:sp>
        <p:sp>
          <p:nvSpPr>
            <p:cNvPr id="36"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a:defRPr/>
              </a:pPr>
              <a:endParaRPr dirty="0"/>
            </a:p>
          </p:txBody>
        </p:sp>
        <p:sp>
          <p:nvSpPr>
            <p:cNvPr id="37"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a:defRPr/>
              </a:pPr>
              <a:endParaRPr dirty="0"/>
            </a:p>
          </p:txBody>
        </p:sp>
        <p:sp>
          <p:nvSpPr>
            <p:cNvPr id="38"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a:defRPr/>
              </a:pPr>
              <a:endParaRPr dirty="0"/>
            </a:p>
          </p:txBody>
        </p:sp>
        <p:sp>
          <p:nvSpPr>
            <p:cNvPr id="39"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a:defRPr/>
              </a:pPr>
              <a:endParaRPr dirty="0"/>
            </a:p>
          </p:txBody>
        </p:sp>
        <p:sp>
          <p:nvSpPr>
            <p:cNvPr id="40"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a:defRPr/>
              </a:pPr>
              <a:endParaRPr dirty="0"/>
            </a:p>
          </p:txBody>
        </p:sp>
        <p:sp>
          <p:nvSpPr>
            <p:cNvPr id="41"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a:defRPr/>
              </a:pPr>
              <a:endParaRPr dirty="0"/>
            </a:p>
          </p:txBody>
        </p:sp>
        <p:sp>
          <p:nvSpPr>
            <p:cNvPr id="42"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a:defRPr/>
              </a:pPr>
              <a:endParaRPr dirty="0"/>
            </a:p>
          </p:txBody>
        </p:sp>
        <p:sp>
          <p:nvSpPr>
            <p:cNvPr id="43"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a:defRPr/>
              </a:pPr>
              <a:endParaRPr dirty="0"/>
            </a:p>
          </p:txBody>
        </p:sp>
        <p:sp>
          <p:nvSpPr>
            <p:cNvPr id="44"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a:defRPr/>
              </a:pPr>
              <a:endParaRPr dirty="0"/>
            </a:p>
          </p:txBody>
        </p:sp>
        <p:sp>
          <p:nvSpPr>
            <p:cNvPr id="45"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a:defRPr/>
              </a:pPr>
              <a:endParaRPr dirty="0"/>
            </a:p>
          </p:txBody>
        </p:sp>
        <p:sp>
          <p:nvSpPr>
            <p:cNvPr id="46"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a:defRPr/>
              </a:pPr>
              <a:endParaRPr dirty="0"/>
            </a:p>
          </p:txBody>
        </p:sp>
        <p:sp>
          <p:nvSpPr>
            <p:cNvPr id="47"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a:defRPr/>
              </a:pPr>
              <a:endParaRPr dirty="0"/>
            </a:p>
          </p:txBody>
        </p:sp>
        <p:sp>
          <p:nvSpPr>
            <p:cNvPr id="48"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a:defRPr/>
              </a:pPr>
              <a:endParaRPr dirty="0"/>
            </a:p>
          </p:txBody>
        </p:sp>
        <p:sp>
          <p:nvSpPr>
            <p:cNvPr id="49"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a:defRPr/>
              </a:pPr>
              <a:endParaRPr dirty="0"/>
            </a:p>
          </p:txBody>
        </p:sp>
        <p:sp>
          <p:nvSpPr>
            <p:cNvPr id="50"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a:defRPr/>
              </a:pPr>
              <a:endParaRPr dirty="0"/>
            </a:p>
          </p:txBody>
        </p:sp>
        <p:sp>
          <p:nvSpPr>
            <p:cNvPr id="51"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a:defRPr/>
              </a:pPr>
              <a:endParaRPr dirty="0"/>
            </a:p>
          </p:txBody>
        </p:sp>
        <p:sp>
          <p:nvSpPr>
            <p:cNvPr id="52"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a:defRPr/>
              </a:pPr>
              <a:endParaRPr dirty="0"/>
            </a:p>
          </p:txBody>
        </p:sp>
        <p:sp>
          <p:nvSpPr>
            <p:cNvPr id="53"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a:defRPr/>
              </a:pPr>
              <a:endParaRPr dirty="0"/>
            </a:p>
          </p:txBody>
        </p:sp>
        <p:sp>
          <p:nvSpPr>
            <p:cNvPr id="54"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a:defRPr/>
              </a:pPr>
              <a:endParaRPr dirty="0"/>
            </a:p>
          </p:txBody>
        </p:sp>
        <p:sp>
          <p:nvSpPr>
            <p:cNvPr id="55"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a:defRPr/>
              </a:pPr>
              <a:endParaRPr dirty="0"/>
            </a:p>
          </p:txBody>
        </p:sp>
        <p:sp>
          <p:nvSpPr>
            <p:cNvPr id="56"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a:defRPr/>
              </a:pPr>
              <a:endParaRPr dirty="0"/>
            </a:p>
          </p:txBody>
        </p:sp>
        <p:sp>
          <p:nvSpPr>
            <p:cNvPr id="57"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a:defRPr/>
              </a:pPr>
              <a:endParaRPr dirty="0"/>
            </a:p>
          </p:txBody>
        </p:sp>
        <p:sp>
          <p:nvSpPr>
            <p:cNvPr id="58"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a:defRPr/>
              </a:pPr>
              <a:endParaRPr dirty="0"/>
            </a:p>
          </p:txBody>
        </p:sp>
        <p:sp>
          <p:nvSpPr>
            <p:cNvPr id="59"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a:defRPr/>
              </a:pPr>
              <a:endParaRPr dirty="0"/>
            </a:p>
          </p:txBody>
        </p:sp>
        <p:sp>
          <p:nvSpPr>
            <p:cNvPr id="60"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a:defRPr/>
              </a:pPr>
              <a:endParaRPr dirty="0"/>
            </a:p>
          </p:txBody>
        </p:sp>
        <p:sp>
          <p:nvSpPr>
            <p:cNvPr id="61"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a:defRPr/>
              </a:pPr>
              <a:endParaRPr dirty="0"/>
            </a:p>
          </p:txBody>
        </p:sp>
        <p:sp>
          <p:nvSpPr>
            <p:cNvPr id="62"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a:defRPr/>
              </a:pPr>
              <a:endParaRPr dirty="0"/>
            </a:p>
          </p:txBody>
        </p:sp>
        <p:sp>
          <p:nvSpPr>
            <p:cNvPr id="63"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a:defRPr/>
              </a:pPr>
              <a:endParaRPr dirty="0"/>
            </a:p>
          </p:txBody>
        </p:sp>
        <p:sp>
          <p:nvSpPr>
            <p:cNvPr id="64"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a:defRPr/>
              </a:pPr>
              <a:endParaRPr dirty="0"/>
            </a:p>
          </p:txBody>
        </p:sp>
        <p:sp>
          <p:nvSpPr>
            <p:cNvPr id="65"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a:defRPr/>
              </a:pPr>
              <a:endParaRPr dirty="0"/>
            </a:p>
          </p:txBody>
        </p:sp>
        <p:sp>
          <p:nvSpPr>
            <p:cNvPr id="66"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a:defRPr/>
              </a:pPr>
              <a:endParaRPr dirty="0"/>
            </a:p>
          </p:txBody>
        </p:sp>
        <p:sp>
          <p:nvSpPr>
            <p:cNvPr id="67"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a:defRPr/>
              </a:pPr>
              <a:endParaRPr dirty="0"/>
            </a:p>
          </p:txBody>
        </p:sp>
        <p:sp>
          <p:nvSpPr>
            <p:cNvPr id="68"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a:defRPr/>
              </a:pPr>
              <a:endParaRPr dirty="0"/>
            </a:p>
          </p:txBody>
        </p:sp>
        <p:sp>
          <p:nvSpPr>
            <p:cNvPr id="69"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a:defRPr/>
              </a:pPr>
              <a:endParaRPr dirty="0"/>
            </a:p>
          </p:txBody>
        </p:sp>
        <p:sp>
          <p:nvSpPr>
            <p:cNvPr id="70"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a:defRPr/>
              </a:pPr>
              <a:endParaRPr dirty="0"/>
            </a:p>
          </p:txBody>
        </p:sp>
        <p:sp>
          <p:nvSpPr>
            <p:cNvPr id="71"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a:defRPr/>
              </a:pPr>
              <a:endParaRPr dirty="0"/>
            </a:p>
          </p:txBody>
        </p:sp>
        <p:sp>
          <p:nvSpPr>
            <p:cNvPr id="72"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a:defRPr/>
              </a:pPr>
              <a:endParaRPr dirty="0"/>
            </a:p>
          </p:txBody>
        </p:sp>
        <p:sp>
          <p:nvSpPr>
            <p:cNvPr id="73"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a:defRPr/>
              </a:pPr>
              <a:endParaRPr dirty="0"/>
            </a:p>
          </p:txBody>
        </p:sp>
        <p:sp>
          <p:nvSpPr>
            <p:cNvPr id="74"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a:defRPr/>
              </a:pPr>
              <a:endParaRPr dirty="0"/>
            </a:p>
          </p:txBody>
        </p:sp>
        <p:sp>
          <p:nvSpPr>
            <p:cNvPr id="75"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a:defRPr/>
              </a:pPr>
              <a:endParaRPr dirty="0"/>
            </a:p>
          </p:txBody>
        </p:sp>
        <p:sp>
          <p:nvSpPr>
            <p:cNvPr id="76"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a:defRPr/>
              </a:pPr>
              <a:endParaRPr dirty="0"/>
            </a:p>
          </p:txBody>
        </p:sp>
        <p:sp>
          <p:nvSpPr>
            <p:cNvPr id="77"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a:defRPr/>
              </a:pPr>
              <a:endParaRPr dirty="0"/>
            </a:p>
          </p:txBody>
        </p:sp>
        <p:sp>
          <p:nvSpPr>
            <p:cNvPr id="78"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a:defRPr/>
              </a:pPr>
              <a:endParaRPr dirty="0"/>
            </a:p>
          </p:txBody>
        </p:sp>
        <p:sp>
          <p:nvSpPr>
            <p:cNvPr id="79"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a:defRPr/>
              </a:pPr>
              <a:endParaRPr dirty="0"/>
            </a:p>
          </p:txBody>
        </p:sp>
        <p:sp>
          <p:nvSpPr>
            <p:cNvPr id="80"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a:defRPr/>
              </a:pPr>
              <a:endParaRPr dirty="0"/>
            </a:p>
          </p:txBody>
        </p:sp>
        <p:sp>
          <p:nvSpPr>
            <p:cNvPr id="81"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a:defRPr/>
              </a:pPr>
              <a:endParaRPr dirty="0"/>
            </a:p>
          </p:txBody>
        </p:sp>
        <p:sp>
          <p:nvSpPr>
            <p:cNvPr id="82"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a:defRPr/>
              </a:pPr>
              <a:endParaRPr dirty="0"/>
            </a:p>
          </p:txBody>
        </p:sp>
        <p:sp>
          <p:nvSpPr>
            <p:cNvPr id="83"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a:defRPr/>
              </a:pPr>
              <a:endParaRPr dirty="0"/>
            </a:p>
          </p:txBody>
        </p:sp>
        <p:sp>
          <p:nvSpPr>
            <p:cNvPr id="84"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a:defRPr/>
              </a:pPr>
              <a:endParaRPr dirty="0"/>
            </a:p>
          </p:txBody>
        </p:sp>
        <p:sp>
          <p:nvSpPr>
            <p:cNvPr id="85"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a:defRPr/>
              </a:pPr>
              <a:endParaRPr dirty="0"/>
            </a:p>
          </p:txBody>
        </p:sp>
        <p:sp>
          <p:nvSpPr>
            <p:cNvPr id="86"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a:defRPr/>
              </a:pPr>
              <a:endParaRPr dirty="0"/>
            </a:p>
          </p:txBody>
        </p:sp>
        <p:sp>
          <p:nvSpPr>
            <p:cNvPr id="87"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a:defRPr/>
              </a:pPr>
              <a:endParaRPr dirty="0"/>
            </a:p>
          </p:txBody>
        </p:sp>
        <p:sp>
          <p:nvSpPr>
            <p:cNvPr id="88"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a:defRPr/>
              </a:pPr>
              <a:endParaRPr dirty="0"/>
            </a:p>
          </p:txBody>
        </p:sp>
        <p:sp>
          <p:nvSpPr>
            <p:cNvPr id="89"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a:defRPr/>
              </a:pPr>
              <a:endParaRPr dirty="0"/>
            </a:p>
          </p:txBody>
        </p:sp>
        <p:sp>
          <p:nvSpPr>
            <p:cNvPr id="90"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a:defRPr/>
              </a:pPr>
              <a:endParaRPr dirty="0"/>
            </a:p>
          </p:txBody>
        </p:sp>
        <p:sp>
          <p:nvSpPr>
            <p:cNvPr id="91"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a:defRPr/>
              </a:pPr>
              <a:endParaRPr dirty="0"/>
            </a:p>
          </p:txBody>
        </p:sp>
        <p:sp>
          <p:nvSpPr>
            <p:cNvPr id="92"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a:defRPr/>
              </a:pPr>
              <a:endParaRPr dirty="0"/>
            </a:p>
          </p:txBody>
        </p:sp>
        <p:sp>
          <p:nvSpPr>
            <p:cNvPr id="93"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a:defRPr/>
              </a:pPr>
              <a:endParaRPr dirty="0"/>
            </a:p>
          </p:txBody>
        </p:sp>
        <p:sp>
          <p:nvSpPr>
            <p:cNvPr id="94"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a:defRPr/>
              </a:pPr>
              <a:endParaRPr dirty="0"/>
            </a:p>
          </p:txBody>
        </p:sp>
        <p:sp>
          <p:nvSpPr>
            <p:cNvPr id="95"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a:defRPr/>
              </a:pPr>
              <a:endParaRPr dirty="0"/>
            </a:p>
          </p:txBody>
        </p:sp>
        <p:sp>
          <p:nvSpPr>
            <p:cNvPr id="96"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a:defRPr/>
              </a:pPr>
              <a:endParaRPr dirty="0"/>
            </a:p>
          </p:txBody>
        </p:sp>
        <p:sp>
          <p:nvSpPr>
            <p:cNvPr id="97"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a:defRPr/>
              </a:pPr>
              <a:endParaRPr dirty="0"/>
            </a:p>
          </p:txBody>
        </p:sp>
        <p:sp>
          <p:nvSpPr>
            <p:cNvPr id="98"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a:defRPr/>
              </a:pPr>
              <a:endParaRPr dirty="0"/>
            </a:p>
          </p:txBody>
        </p:sp>
        <p:sp>
          <p:nvSpPr>
            <p:cNvPr id="99"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a:defRPr/>
              </a:pPr>
              <a:endParaRPr dirty="0"/>
            </a:p>
          </p:txBody>
        </p:sp>
        <p:sp>
          <p:nvSpPr>
            <p:cNvPr id="100"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a:defRPr/>
              </a:pPr>
              <a:endParaRPr dirty="0"/>
            </a:p>
          </p:txBody>
        </p:sp>
        <p:sp>
          <p:nvSpPr>
            <p:cNvPr id="101"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a:defRPr/>
              </a:pPr>
              <a:endParaRPr dirty="0"/>
            </a:p>
          </p:txBody>
        </p:sp>
        <p:sp>
          <p:nvSpPr>
            <p:cNvPr id="102"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a:defRPr/>
              </a:pPr>
              <a:endParaRPr dirty="0"/>
            </a:p>
          </p:txBody>
        </p:sp>
        <p:sp>
          <p:nvSpPr>
            <p:cNvPr id="103"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a:defRPr/>
              </a:pPr>
              <a:endParaRPr dirty="0"/>
            </a:p>
          </p:txBody>
        </p:sp>
        <p:sp>
          <p:nvSpPr>
            <p:cNvPr id="104"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a:defRPr/>
              </a:pPr>
              <a:endParaRPr dirty="0"/>
            </a:p>
          </p:txBody>
        </p:sp>
        <p:sp>
          <p:nvSpPr>
            <p:cNvPr id="105"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a:defRPr/>
              </a:pPr>
              <a:endParaRPr dirty="0"/>
            </a:p>
          </p:txBody>
        </p:sp>
        <p:sp>
          <p:nvSpPr>
            <p:cNvPr id="106"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a:defRPr/>
              </a:pPr>
              <a:endParaRPr dirty="0"/>
            </a:p>
          </p:txBody>
        </p:sp>
        <p:sp>
          <p:nvSpPr>
            <p:cNvPr id="107"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a:defRPr/>
              </a:pPr>
              <a:endParaRPr dirty="0"/>
            </a:p>
          </p:txBody>
        </p:sp>
        <p:sp>
          <p:nvSpPr>
            <p:cNvPr id="108"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a:defRPr/>
              </a:pPr>
              <a:endParaRPr dirty="0"/>
            </a:p>
          </p:txBody>
        </p:sp>
        <p:sp>
          <p:nvSpPr>
            <p:cNvPr id="109"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a:defRPr/>
              </a:pPr>
              <a:endParaRPr dirty="0"/>
            </a:p>
          </p:txBody>
        </p:sp>
        <p:sp>
          <p:nvSpPr>
            <p:cNvPr id="110"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a:defRPr/>
              </a:pPr>
              <a:endParaRPr dirty="0"/>
            </a:p>
          </p:txBody>
        </p:sp>
        <p:sp>
          <p:nvSpPr>
            <p:cNvPr id="111"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a:defRPr/>
              </a:pPr>
              <a:endParaRPr dirty="0"/>
            </a:p>
          </p:txBody>
        </p:sp>
        <p:sp>
          <p:nvSpPr>
            <p:cNvPr id="112"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a:defRPr/>
              </a:pPr>
              <a:endParaRPr dirty="0"/>
            </a:p>
          </p:txBody>
        </p:sp>
        <p:sp>
          <p:nvSpPr>
            <p:cNvPr id="113"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a:defRPr/>
              </a:pPr>
              <a:endParaRPr dirty="0"/>
            </a:p>
          </p:txBody>
        </p:sp>
        <p:sp>
          <p:nvSpPr>
            <p:cNvPr id="114"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a:defRPr/>
              </a:pPr>
              <a:endParaRPr dirty="0"/>
            </a:p>
          </p:txBody>
        </p:sp>
        <p:sp>
          <p:nvSpPr>
            <p:cNvPr id="115"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a:defRPr/>
              </a:pPr>
              <a:endParaRPr dirty="0"/>
            </a:p>
          </p:txBody>
        </p:sp>
        <p:sp>
          <p:nvSpPr>
            <p:cNvPr id="116"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a:defRPr/>
              </a:pPr>
              <a:endParaRPr dirty="0"/>
            </a:p>
          </p:txBody>
        </p:sp>
        <p:sp>
          <p:nvSpPr>
            <p:cNvPr id="117"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a:defRPr/>
              </a:pPr>
              <a:endParaRPr dirty="0"/>
            </a:p>
          </p:txBody>
        </p:sp>
        <p:sp>
          <p:nvSpPr>
            <p:cNvPr id="118"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a:defRPr/>
              </a:pPr>
              <a:endParaRPr dirty="0"/>
            </a:p>
          </p:txBody>
        </p:sp>
        <p:sp>
          <p:nvSpPr>
            <p:cNvPr id="119"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a:defRPr/>
              </a:pPr>
              <a:endParaRPr dirty="0"/>
            </a:p>
          </p:txBody>
        </p:sp>
        <p:sp>
          <p:nvSpPr>
            <p:cNvPr id="120"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a:defRPr/>
              </a:pPr>
              <a:endParaRPr dirty="0"/>
            </a:p>
          </p:txBody>
        </p:sp>
        <p:sp>
          <p:nvSpPr>
            <p:cNvPr id="121"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a:defRPr/>
              </a:pPr>
              <a:endParaRPr dirty="0"/>
            </a:p>
          </p:txBody>
        </p:sp>
        <p:sp>
          <p:nvSpPr>
            <p:cNvPr id="122"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a:defRPr/>
              </a:pPr>
              <a:endParaRPr dirty="0"/>
            </a:p>
          </p:txBody>
        </p:sp>
        <p:sp>
          <p:nvSpPr>
            <p:cNvPr id="123"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a:defRPr/>
              </a:pPr>
              <a:endParaRPr dirty="0"/>
            </a:p>
          </p:txBody>
        </p:sp>
        <p:sp>
          <p:nvSpPr>
            <p:cNvPr id="124"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a:defRPr/>
              </a:pPr>
              <a:endParaRPr dirty="0"/>
            </a:p>
          </p:txBody>
        </p:sp>
        <p:sp>
          <p:nvSpPr>
            <p:cNvPr id="125"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a:defRPr/>
              </a:pPr>
              <a:endParaRPr dirty="0"/>
            </a:p>
          </p:txBody>
        </p:sp>
        <p:sp>
          <p:nvSpPr>
            <p:cNvPr id="126"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a:defRPr/>
              </a:pPr>
              <a:endParaRPr dirty="0"/>
            </a:p>
          </p:txBody>
        </p:sp>
        <p:sp>
          <p:nvSpPr>
            <p:cNvPr id="127"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a:defRPr/>
              </a:pPr>
              <a:endParaRPr dirty="0"/>
            </a:p>
          </p:txBody>
        </p:sp>
      </p:grpSp>
      <p:sp>
        <p:nvSpPr>
          <p:cNvPr id="2" name="Title 1"/>
          <p:cNvSpPr>
            <a:spLocks noGrp="1"/>
          </p:cNvSpPr>
          <p:nvPr>
            <p:ph type="ctrTitle"/>
          </p:nvPr>
        </p:nvSpPr>
        <p:spPr>
          <a:xfrm>
            <a:off x="1142107" y="1905000"/>
            <a:ext cx="6859786" cy="2667000"/>
          </a:xfrm>
        </p:spPr>
        <p:txBody>
          <a:bodyPr>
            <a:noAutofit/>
          </a:bodyPr>
          <a:lstStyle>
            <a:lvl1pPr>
              <a:defRPr sz="4051"/>
            </a:lvl1pPr>
          </a:lstStyle>
          <a:p>
            <a:r>
              <a:rPr lang="en-US"/>
              <a:t>Click to edit Master title style</a:t>
            </a:r>
            <a:endParaRPr/>
          </a:p>
        </p:txBody>
      </p:sp>
      <p:sp>
        <p:nvSpPr>
          <p:cNvPr id="3" name="Subtitle 2"/>
          <p:cNvSpPr>
            <a:spLocks noGrp="1"/>
          </p:cNvSpPr>
          <p:nvPr>
            <p:ph type="subTitle" idx="1"/>
          </p:nvPr>
        </p:nvSpPr>
        <p:spPr>
          <a:xfrm>
            <a:off x="1142107" y="5105400"/>
            <a:ext cx="6859786" cy="1066800"/>
          </a:xfrm>
        </p:spPr>
        <p:txBody>
          <a:bodyPr/>
          <a:lstStyle>
            <a:lvl1pPr marL="0" indent="0" algn="l">
              <a:spcBef>
                <a:spcPts val="0"/>
              </a:spcBef>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417577829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line"/>
          <p:cNvGrpSpPr>
            <a:grpSpLocks/>
          </p:cNvGrpSpPr>
          <p:nvPr/>
        </p:nvGrpSpPr>
        <p:grpSpPr bwMode="auto">
          <a:xfrm>
            <a:off x="1141413" y="1514475"/>
            <a:ext cx="7929562" cy="63500"/>
            <a:chOff x="1522413" y="1514475"/>
            <a:chExt cx="10569575" cy="64008"/>
          </a:xfrm>
        </p:grpSpPr>
        <p:sp>
          <p:nvSpPr>
            <p:cNvPr id="5" name="Freeform 7"/>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8"/>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9"/>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468003">
              <a:defRPr/>
            </a:lvl6pPr>
            <a:lvl7pPr marL="1468003">
              <a:defRPr/>
            </a:lvl7pPr>
            <a:lvl8pPr marL="1468003">
              <a:defRPr/>
            </a:lvl8pPr>
            <a:lvl9pPr marL="1468003">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Date Placeholder 3"/>
          <p:cNvSpPr>
            <a:spLocks noGrp="1"/>
          </p:cNvSpPr>
          <p:nvPr>
            <p:ph type="dt" sz="half" idx="10"/>
          </p:nvPr>
        </p:nvSpPr>
        <p:spPr/>
        <p:txBody>
          <a:bodyPr/>
          <a:lstStyle>
            <a:lvl1pPr>
              <a:defRPr/>
            </a:lvl1pPr>
          </a:lstStyle>
          <a:p>
            <a:pPr>
              <a:defRPr/>
            </a:pPr>
            <a:fld id="{732631D5-5D75-4FD4-B121-33FA28D2FA89}" type="datetimeFigureOut">
              <a:rPr lang="en-US"/>
              <a:pPr>
                <a:defRPr/>
              </a:pPr>
              <a:t>8/17/2023</a:t>
            </a:fld>
            <a:endParaRPr dirty="0"/>
          </a:p>
        </p:txBody>
      </p:sp>
      <p:sp>
        <p:nvSpPr>
          <p:cNvPr id="80" name="Footer Placeholder 4"/>
          <p:cNvSpPr>
            <a:spLocks noGrp="1"/>
          </p:cNvSpPr>
          <p:nvPr>
            <p:ph type="ftr" sz="quarter" idx="11"/>
          </p:nvPr>
        </p:nvSpPr>
        <p:spPr/>
        <p:txBody>
          <a:bodyPr/>
          <a:lstStyle>
            <a:lvl1pPr>
              <a:defRPr/>
            </a:lvl1pPr>
          </a:lstStyle>
          <a:p>
            <a:pPr>
              <a:defRPr/>
            </a:pPr>
            <a:endParaRPr dirty="0"/>
          </a:p>
        </p:txBody>
      </p:sp>
      <p:sp>
        <p:nvSpPr>
          <p:cNvPr id="81" name="Slide Number Placeholder 5"/>
          <p:cNvSpPr>
            <a:spLocks noGrp="1"/>
          </p:cNvSpPr>
          <p:nvPr>
            <p:ph type="sldNum" sz="quarter" idx="12"/>
          </p:nvPr>
        </p:nvSpPr>
        <p:spPr/>
        <p:txBody>
          <a:bodyPr/>
          <a:lstStyle>
            <a:lvl1pPr>
              <a:defRPr/>
            </a:lvl1pPr>
          </a:lstStyle>
          <a:p>
            <a:pPr>
              <a:defRPr/>
            </a:pPr>
            <a:fld id="{2D76C361-3107-4E61-95B3-BABBEF165332}" type="slidenum">
              <a:rPr/>
              <a:pPr>
                <a:defRPr/>
              </a:pPr>
              <a:t>‹#›</a:t>
            </a:fld>
            <a:endParaRPr dirty="0"/>
          </a:p>
        </p:txBody>
      </p:sp>
    </p:spTree>
    <p:extLst>
      <p:ext uri="{BB962C8B-B14F-4D97-AF65-F5344CB8AC3E}">
        <p14:creationId xmlns:p14="http://schemas.microsoft.com/office/powerpoint/2010/main" val="3010353625"/>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line"/>
          <p:cNvGrpSpPr>
            <a:grpSpLocks/>
          </p:cNvGrpSpPr>
          <p:nvPr/>
        </p:nvGrpSpPr>
        <p:grpSpPr bwMode="auto">
          <a:xfrm rot="5400000">
            <a:off x="4339432" y="3480594"/>
            <a:ext cx="6491287" cy="47625"/>
            <a:chOff x="1522413" y="1514475"/>
            <a:chExt cx="10569575" cy="64008"/>
          </a:xfrm>
        </p:grpSpPr>
        <p:sp>
          <p:nvSpPr>
            <p:cNvPr id="5" name="Freeform 10"/>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1"/>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2"/>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Vertical Title 1"/>
          <p:cNvSpPr>
            <a:spLocks noGrp="1"/>
          </p:cNvSpPr>
          <p:nvPr>
            <p:ph type="title" orient="vert"/>
          </p:nvPr>
        </p:nvSpPr>
        <p:spPr>
          <a:xfrm>
            <a:off x="7773233" y="274640"/>
            <a:ext cx="1028968"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6128" y="277814"/>
            <a:ext cx="6859787"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Date Placeholder 3"/>
          <p:cNvSpPr>
            <a:spLocks noGrp="1"/>
          </p:cNvSpPr>
          <p:nvPr>
            <p:ph type="dt" sz="half" idx="10"/>
          </p:nvPr>
        </p:nvSpPr>
        <p:spPr/>
        <p:txBody>
          <a:bodyPr/>
          <a:lstStyle>
            <a:lvl1pPr>
              <a:defRPr/>
            </a:lvl1pPr>
          </a:lstStyle>
          <a:p>
            <a:pPr>
              <a:defRPr/>
            </a:pPr>
            <a:fld id="{0968D5F2-F252-479B-9671-D51CCC6F8504}" type="datetimeFigureOut">
              <a:rPr lang="en-US"/>
              <a:pPr>
                <a:defRPr/>
              </a:pPr>
              <a:t>8/17/2023</a:t>
            </a:fld>
            <a:endParaRPr dirty="0"/>
          </a:p>
        </p:txBody>
      </p:sp>
      <p:sp>
        <p:nvSpPr>
          <p:cNvPr id="80" name="Footer Placeholder 4"/>
          <p:cNvSpPr>
            <a:spLocks noGrp="1"/>
          </p:cNvSpPr>
          <p:nvPr>
            <p:ph type="ftr" sz="quarter" idx="11"/>
          </p:nvPr>
        </p:nvSpPr>
        <p:spPr/>
        <p:txBody>
          <a:bodyPr/>
          <a:lstStyle>
            <a:lvl1pPr>
              <a:defRPr/>
            </a:lvl1pPr>
          </a:lstStyle>
          <a:p>
            <a:pPr>
              <a:defRPr/>
            </a:pPr>
            <a:endParaRPr dirty="0"/>
          </a:p>
        </p:txBody>
      </p:sp>
      <p:sp>
        <p:nvSpPr>
          <p:cNvPr id="81" name="Slide Number Placeholder 5"/>
          <p:cNvSpPr>
            <a:spLocks noGrp="1"/>
          </p:cNvSpPr>
          <p:nvPr>
            <p:ph type="sldNum" sz="quarter" idx="12"/>
          </p:nvPr>
        </p:nvSpPr>
        <p:spPr/>
        <p:txBody>
          <a:bodyPr/>
          <a:lstStyle>
            <a:lvl1pPr>
              <a:defRPr/>
            </a:lvl1pPr>
          </a:lstStyle>
          <a:p>
            <a:pPr>
              <a:defRPr/>
            </a:pPr>
            <a:fld id="{89BCB44B-4479-4493-97AA-F001CBA96880}" type="slidenum">
              <a:rPr/>
              <a:pPr>
                <a:defRPr/>
              </a:pPr>
              <a:t>‹#›</a:t>
            </a:fld>
            <a:endParaRPr dirty="0"/>
          </a:p>
        </p:txBody>
      </p:sp>
    </p:spTree>
    <p:extLst>
      <p:ext uri="{BB962C8B-B14F-4D97-AF65-F5344CB8AC3E}">
        <p14:creationId xmlns:p14="http://schemas.microsoft.com/office/powerpoint/2010/main" val="25353846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p:spPr>
            <p:txBody>
              <a:bodyPr wrap="none" anchor="ctr"/>
              <a:lstStyle/>
              <a:p>
                <a:endParaRPr lang="en-US" dirty="0"/>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endParaRPr lang="en-US" dirty="0"/>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p:spPr>
            <p:txBody>
              <a:bodyPr wrap="none" anchor="ctr"/>
              <a:lstStyle/>
              <a:p>
                <a:endParaRPr lang="en-US" dirty="0"/>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endParaRPr lang="en-US" dirty="0"/>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endParaRPr lang="en-US" dirty="0"/>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p:spPr>
          <p:txBody>
            <a:bodyPr wrap="none" anchor="ctr"/>
            <a:lstStyle/>
            <a:p>
              <a:endParaRPr lang="en-US" dirty="0"/>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endParaRPr lang="en-US" dirty="0"/>
            </a:p>
          </p:txBody>
        </p:sp>
      </p:grpSp>
      <p:sp>
        <p:nvSpPr>
          <p:cNvPr id="334860"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33486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dirty="0"/>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dirty="0"/>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07FD8E3D-79C2-40AC-801F-108D6945E351}" type="slidenum">
              <a:rPr lang="en-US"/>
              <a:pPr>
                <a:defRPr/>
              </a:pPr>
              <a:t>‹#›</a:t>
            </a:fld>
            <a:endParaRPr lang="en-US" dirty="0"/>
          </a:p>
        </p:txBody>
      </p:sp>
    </p:spTree>
    <p:extLst>
      <p:ext uri="{BB962C8B-B14F-4D97-AF65-F5344CB8AC3E}">
        <p14:creationId xmlns:p14="http://schemas.microsoft.com/office/powerpoint/2010/main" val="1859241709"/>
      </p:ext>
    </p:extLst>
  </p:cSld>
  <p:clrMapOvr>
    <a:masterClrMapping/>
  </p:clrMapOvr>
  <p:transition spd="slow" advClick="0" advTm="15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278B8927-3C92-4ECF-9924-8CF763342B22}" type="slidenum">
              <a:rPr lang="en-US"/>
              <a:pPr>
                <a:defRPr/>
              </a:pPr>
              <a:t>‹#›</a:t>
            </a:fld>
            <a:endParaRPr lang="en-US" dirty="0"/>
          </a:p>
        </p:txBody>
      </p:sp>
    </p:spTree>
    <p:extLst>
      <p:ext uri="{BB962C8B-B14F-4D97-AF65-F5344CB8AC3E}">
        <p14:creationId xmlns:p14="http://schemas.microsoft.com/office/powerpoint/2010/main" val="4216267710"/>
      </p:ext>
    </p:extLst>
  </p:cSld>
  <p:clrMapOvr>
    <a:masterClrMapping/>
  </p:clrMapOvr>
  <p:transition spd="slow" advClick="0" advTm="15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AD30977D-2012-487F-B8B7-4560FB739E03}" type="slidenum">
              <a:rPr lang="en-US"/>
              <a:pPr>
                <a:defRPr/>
              </a:pPr>
              <a:t>‹#›</a:t>
            </a:fld>
            <a:endParaRPr lang="en-US" dirty="0"/>
          </a:p>
        </p:txBody>
      </p:sp>
    </p:spTree>
    <p:extLst>
      <p:ext uri="{BB962C8B-B14F-4D97-AF65-F5344CB8AC3E}">
        <p14:creationId xmlns:p14="http://schemas.microsoft.com/office/powerpoint/2010/main" val="473923957"/>
      </p:ext>
    </p:extLst>
  </p:cSld>
  <p:clrMapOvr>
    <a:masterClrMapping/>
  </p:clrMapOvr>
  <p:transition spd="slow" advClick="0" advTm="15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C86E9AB3-B9B9-4FDF-86E4-6AFB6D35D58D}" type="slidenum">
              <a:rPr lang="en-US"/>
              <a:pPr>
                <a:defRPr/>
              </a:pPr>
              <a:t>‹#›</a:t>
            </a:fld>
            <a:endParaRPr lang="en-US" dirty="0"/>
          </a:p>
        </p:txBody>
      </p:sp>
    </p:spTree>
    <p:extLst>
      <p:ext uri="{BB962C8B-B14F-4D97-AF65-F5344CB8AC3E}">
        <p14:creationId xmlns:p14="http://schemas.microsoft.com/office/powerpoint/2010/main" val="4017524173"/>
      </p:ext>
    </p:extLst>
  </p:cSld>
  <p:clrMapOvr>
    <a:masterClrMapping/>
  </p:clrMapOvr>
  <p:transition spd="slow" advClick="0" advTm="1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495A49A5-DD58-42E8-8A8B-3D114AAE894B}" type="slidenum">
              <a:rPr lang="en-US"/>
              <a:pPr>
                <a:defRPr/>
              </a:pPr>
              <a:t>‹#›</a:t>
            </a:fld>
            <a:endParaRPr lang="en-US" dirty="0"/>
          </a:p>
        </p:txBody>
      </p:sp>
    </p:spTree>
    <p:extLst>
      <p:ext uri="{BB962C8B-B14F-4D97-AF65-F5344CB8AC3E}">
        <p14:creationId xmlns:p14="http://schemas.microsoft.com/office/powerpoint/2010/main" val="2884270625"/>
      </p:ext>
    </p:extLst>
  </p:cSld>
  <p:clrMapOvr>
    <a:masterClrMapping/>
  </p:clrMapOvr>
  <p:transition spd="slow" advClick="0" advTm="15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94925094-5ACB-4286-BE9D-945F482DE9CB}" type="slidenum">
              <a:rPr lang="en-US"/>
              <a:pPr>
                <a:defRPr/>
              </a:pPr>
              <a:t>‹#›</a:t>
            </a:fld>
            <a:endParaRPr lang="en-US" dirty="0"/>
          </a:p>
        </p:txBody>
      </p:sp>
    </p:spTree>
    <p:extLst>
      <p:ext uri="{BB962C8B-B14F-4D97-AF65-F5344CB8AC3E}">
        <p14:creationId xmlns:p14="http://schemas.microsoft.com/office/powerpoint/2010/main" val="1347837040"/>
      </p:ext>
    </p:extLst>
  </p:cSld>
  <p:clrMapOvr>
    <a:masterClrMapping/>
  </p:clrMapOvr>
  <p:transition spd="slow" advClick="0" advTm="15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E6AEC768-9CAC-43DE-A258-06401ACEB1C8}" type="slidenum">
              <a:rPr lang="en-US"/>
              <a:pPr>
                <a:defRPr/>
              </a:pPr>
              <a:t>‹#›</a:t>
            </a:fld>
            <a:endParaRPr lang="en-US" dirty="0"/>
          </a:p>
        </p:txBody>
      </p:sp>
    </p:spTree>
    <p:extLst>
      <p:ext uri="{BB962C8B-B14F-4D97-AF65-F5344CB8AC3E}">
        <p14:creationId xmlns:p14="http://schemas.microsoft.com/office/powerpoint/2010/main" val="726870484"/>
      </p:ext>
    </p:extLst>
  </p:cSld>
  <p:clrMapOvr>
    <a:masterClrMapping/>
  </p:clrMapOvr>
  <p:transition spd="slow" advClick="0" advTm="15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1042203-900A-41C4-BCE8-16E8EDC23699}" type="slidenum">
              <a:rPr lang="en-US"/>
              <a:pPr>
                <a:defRPr/>
              </a:pPr>
              <a:t>‹#›</a:t>
            </a:fld>
            <a:endParaRPr lang="en-US" dirty="0"/>
          </a:p>
        </p:txBody>
      </p:sp>
    </p:spTree>
    <p:extLst>
      <p:ext uri="{BB962C8B-B14F-4D97-AF65-F5344CB8AC3E}">
        <p14:creationId xmlns:p14="http://schemas.microsoft.com/office/powerpoint/2010/main" val="2441011573"/>
      </p:ext>
    </p:extLst>
  </p:cSld>
  <p:clrMapOvr>
    <a:masterClrMapping/>
  </p:clrMapOvr>
  <p:transition spd="slow"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line"/>
          <p:cNvGrpSpPr>
            <a:grpSpLocks/>
          </p:cNvGrpSpPr>
          <p:nvPr/>
        </p:nvGrpSpPr>
        <p:grpSpPr bwMode="auto">
          <a:xfrm>
            <a:off x="1141413" y="1514475"/>
            <a:ext cx="7929562" cy="63500"/>
            <a:chOff x="1522413" y="1514475"/>
            <a:chExt cx="10569575" cy="64008"/>
          </a:xfrm>
        </p:grpSpPr>
        <p:sp>
          <p:nvSpPr>
            <p:cNvPr id="5" name="Freeform 10"/>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1"/>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2"/>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411590">
              <a:defRPr/>
            </a:lvl2pPr>
            <a:lvl3pPr marL="583085">
              <a:defRPr/>
            </a:lvl3pPr>
            <a:lvl4pPr marL="754581">
              <a:defRPr/>
            </a:lvl4pPr>
            <a:lvl5pPr marL="926077">
              <a:defRPr/>
            </a:lvl5pPr>
            <a:lvl6pPr marL="1097573">
              <a:defRPr baseline="0"/>
            </a:lvl6pPr>
            <a:lvl7pPr marL="1269068">
              <a:defRPr baseline="0"/>
            </a:lvl7pPr>
            <a:lvl8pPr marL="1440564">
              <a:defRPr baseline="0"/>
            </a:lvl8pPr>
            <a:lvl9pPr marL="161206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9" name="Date Placeholder 3"/>
          <p:cNvSpPr>
            <a:spLocks noGrp="1"/>
          </p:cNvSpPr>
          <p:nvPr>
            <p:ph type="dt" sz="half" idx="10"/>
          </p:nvPr>
        </p:nvSpPr>
        <p:spPr/>
        <p:txBody>
          <a:bodyPr/>
          <a:lstStyle>
            <a:lvl1pPr>
              <a:defRPr/>
            </a:lvl1pPr>
          </a:lstStyle>
          <a:p>
            <a:pPr>
              <a:defRPr/>
            </a:pPr>
            <a:fld id="{682CE067-B4A1-4586-BB41-F17BEACBBCC0}" type="datetimeFigureOut">
              <a:rPr lang="en-US"/>
              <a:pPr>
                <a:defRPr/>
              </a:pPr>
              <a:t>8/17/2023</a:t>
            </a:fld>
            <a:endParaRPr dirty="0"/>
          </a:p>
        </p:txBody>
      </p:sp>
      <p:sp>
        <p:nvSpPr>
          <p:cNvPr id="80" name="Footer Placeholder 4"/>
          <p:cNvSpPr>
            <a:spLocks noGrp="1"/>
          </p:cNvSpPr>
          <p:nvPr>
            <p:ph type="ftr" sz="quarter" idx="11"/>
          </p:nvPr>
        </p:nvSpPr>
        <p:spPr/>
        <p:txBody>
          <a:bodyPr/>
          <a:lstStyle>
            <a:lvl1pPr>
              <a:defRPr/>
            </a:lvl1pPr>
          </a:lstStyle>
          <a:p>
            <a:pPr>
              <a:defRPr/>
            </a:pPr>
            <a:endParaRPr dirty="0"/>
          </a:p>
        </p:txBody>
      </p:sp>
      <p:sp>
        <p:nvSpPr>
          <p:cNvPr id="81" name="Slide Number Placeholder 5"/>
          <p:cNvSpPr>
            <a:spLocks noGrp="1"/>
          </p:cNvSpPr>
          <p:nvPr>
            <p:ph type="sldNum" sz="quarter" idx="12"/>
          </p:nvPr>
        </p:nvSpPr>
        <p:spPr/>
        <p:txBody>
          <a:bodyPr/>
          <a:lstStyle>
            <a:lvl1pPr>
              <a:defRPr/>
            </a:lvl1pPr>
          </a:lstStyle>
          <a:p>
            <a:pPr>
              <a:defRPr/>
            </a:pPr>
            <a:fld id="{C99C4DE3-93D6-42C2-8AF9-A7277719A10C}" type="slidenum">
              <a:rPr/>
              <a:pPr>
                <a:defRPr/>
              </a:pPr>
              <a:t>‹#›</a:t>
            </a:fld>
            <a:endParaRPr dirty="0"/>
          </a:p>
        </p:txBody>
      </p:sp>
    </p:spTree>
    <p:extLst>
      <p:ext uri="{BB962C8B-B14F-4D97-AF65-F5344CB8AC3E}">
        <p14:creationId xmlns:p14="http://schemas.microsoft.com/office/powerpoint/2010/main" val="2429246583"/>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D7B0EDB9-4DEE-4E15-82B8-69F49E5721CC}" type="slidenum">
              <a:rPr lang="en-US"/>
              <a:pPr>
                <a:defRPr/>
              </a:pPr>
              <a:t>‹#›</a:t>
            </a:fld>
            <a:endParaRPr lang="en-US" dirty="0"/>
          </a:p>
        </p:txBody>
      </p:sp>
    </p:spTree>
    <p:extLst>
      <p:ext uri="{BB962C8B-B14F-4D97-AF65-F5344CB8AC3E}">
        <p14:creationId xmlns:p14="http://schemas.microsoft.com/office/powerpoint/2010/main" val="2381146944"/>
      </p:ext>
    </p:extLst>
  </p:cSld>
  <p:clrMapOvr>
    <a:masterClrMapping/>
  </p:clrMapOvr>
  <p:transition spd="slow" advClick="0" advTm="15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1E3AF38B-A0D8-4D79-8C60-736028F44DCC}" type="slidenum">
              <a:rPr lang="en-US"/>
              <a:pPr>
                <a:defRPr/>
              </a:pPr>
              <a:t>‹#›</a:t>
            </a:fld>
            <a:endParaRPr lang="en-US" dirty="0"/>
          </a:p>
        </p:txBody>
      </p:sp>
    </p:spTree>
    <p:extLst>
      <p:ext uri="{BB962C8B-B14F-4D97-AF65-F5344CB8AC3E}">
        <p14:creationId xmlns:p14="http://schemas.microsoft.com/office/powerpoint/2010/main" val="690508556"/>
      </p:ext>
    </p:extLst>
  </p:cSld>
  <p:clrMapOvr>
    <a:masterClrMapping/>
  </p:clrMapOvr>
  <p:transition spd="slow" advClick="0" advTm="1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AC8CF66B-F6DB-4D8D-8F2C-604E4869E138}" type="slidenum">
              <a:rPr lang="en-US"/>
              <a:pPr>
                <a:defRPr/>
              </a:pPr>
              <a:t>‹#›</a:t>
            </a:fld>
            <a:endParaRPr lang="en-US" dirty="0"/>
          </a:p>
        </p:txBody>
      </p:sp>
    </p:spTree>
    <p:extLst>
      <p:ext uri="{BB962C8B-B14F-4D97-AF65-F5344CB8AC3E}">
        <p14:creationId xmlns:p14="http://schemas.microsoft.com/office/powerpoint/2010/main" val="1255002708"/>
      </p:ext>
    </p:extLst>
  </p:cSld>
  <p:clrMapOvr>
    <a:masterClrMapping/>
  </p:clrMapOvr>
  <p:transition spd="slow" advClick="0" advTm="15000"/>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a:lstStyle/>
          <a:p>
            <a:pPr lvl="0"/>
            <a:endParaRPr lang="en-US" noProof="0" dirty="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E0122628-9B5E-4D05-89E7-5053801217E4}" type="slidenum">
              <a:rPr lang="en-US"/>
              <a:pPr>
                <a:defRPr/>
              </a:pPr>
              <a:t>‹#›</a:t>
            </a:fld>
            <a:endParaRPr lang="en-US" dirty="0"/>
          </a:p>
        </p:txBody>
      </p:sp>
    </p:spTree>
    <p:extLst>
      <p:ext uri="{BB962C8B-B14F-4D97-AF65-F5344CB8AC3E}">
        <p14:creationId xmlns:p14="http://schemas.microsoft.com/office/powerpoint/2010/main" val="1889213839"/>
      </p:ext>
    </p:extLst>
  </p:cSld>
  <p:clrMapOvr>
    <a:masterClrMapping/>
  </p:clrMapOvr>
  <p:transition spd="slow" advClick="0" advTm="1500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45088" y="20177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5088" y="4151313"/>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dirty="0"/>
          </a:p>
        </p:txBody>
      </p:sp>
      <p:sp>
        <p:nvSpPr>
          <p:cNvPr id="7"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3"/>
          <p:cNvSpPr>
            <a:spLocks noGrp="1" noChangeArrowheads="1"/>
          </p:cNvSpPr>
          <p:nvPr>
            <p:ph type="sldNum" sz="quarter" idx="12"/>
          </p:nvPr>
        </p:nvSpPr>
        <p:spPr>
          <a:ln/>
        </p:spPr>
        <p:txBody>
          <a:bodyPr/>
          <a:lstStyle>
            <a:lvl1pPr>
              <a:defRPr/>
            </a:lvl1pPr>
          </a:lstStyle>
          <a:p>
            <a:pPr>
              <a:defRPr/>
            </a:pPr>
            <a:fld id="{84E4577D-84C0-4C3C-B83F-C916DFD86120}" type="slidenum">
              <a:rPr lang="en-US"/>
              <a:pPr>
                <a:defRPr/>
              </a:pPr>
              <a:t>‹#›</a:t>
            </a:fld>
            <a:endParaRPr lang="en-US" dirty="0"/>
          </a:p>
        </p:txBody>
      </p:sp>
    </p:spTree>
    <p:extLst>
      <p:ext uri="{BB962C8B-B14F-4D97-AF65-F5344CB8AC3E}">
        <p14:creationId xmlns:p14="http://schemas.microsoft.com/office/powerpoint/2010/main" val="691586170"/>
      </p:ext>
    </p:extLst>
  </p:cSld>
  <p:clrMapOvr>
    <a:masterClrMapping/>
  </p:clrMapOvr>
  <p:transition spd="slow" advClick="0" advTm="1500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5265F8D7-D1E2-4FFB-B784-4FCA24F5E1A0}" type="slidenum">
              <a:rPr lang="en-US"/>
              <a:pPr>
                <a:defRPr/>
              </a:pPr>
              <a:t>‹#›</a:t>
            </a:fld>
            <a:endParaRPr lang="en-US" dirty="0"/>
          </a:p>
        </p:txBody>
      </p:sp>
    </p:spTree>
    <p:extLst>
      <p:ext uri="{BB962C8B-B14F-4D97-AF65-F5344CB8AC3E}">
        <p14:creationId xmlns:p14="http://schemas.microsoft.com/office/powerpoint/2010/main" val="1724418956"/>
      </p:ext>
    </p:extLst>
  </p:cSld>
  <p:clrMapOvr>
    <a:masterClrMapping/>
  </p:clrMapOvr>
  <p:transition spd="slow" advClick="0" advTm="1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ontent Placeholder 2"/>
          <p:cNvSpPr>
            <a:spLocks noGrp="1"/>
          </p:cNvSpPr>
          <p:nvPr>
            <p:ph sz="quarter" idx="1"/>
          </p:nvPr>
        </p:nvSpPr>
        <p:spPr>
          <a:xfrm>
            <a:off x="838200" y="2362200"/>
            <a:ext cx="3770313" cy="178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838200" y="4300538"/>
            <a:ext cx="3770313" cy="1785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1"/>
          <p:cNvSpPr>
            <a:spLocks noGrp="1" noChangeArrowheads="1"/>
          </p:cNvSpPr>
          <p:nvPr>
            <p:ph type="dt" sz="half" idx="10"/>
          </p:nvPr>
        </p:nvSpPr>
        <p:spPr>
          <a:ln/>
        </p:spPr>
        <p:txBody>
          <a:bodyPr/>
          <a:lstStyle>
            <a:lvl1pPr>
              <a:defRPr/>
            </a:lvl1pPr>
          </a:lstStyle>
          <a:p>
            <a:pPr>
              <a:defRPr/>
            </a:pPr>
            <a:endParaRPr lang="en-US" dirty="0"/>
          </a:p>
        </p:txBody>
      </p:sp>
      <p:sp>
        <p:nvSpPr>
          <p:cNvPr id="7"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3"/>
          <p:cNvSpPr>
            <a:spLocks noGrp="1" noChangeArrowheads="1"/>
          </p:cNvSpPr>
          <p:nvPr>
            <p:ph type="sldNum" sz="quarter" idx="12"/>
          </p:nvPr>
        </p:nvSpPr>
        <p:spPr>
          <a:ln/>
        </p:spPr>
        <p:txBody>
          <a:bodyPr/>
          <a:lstStyle>
            <a:lvl1pPr>
              <a:defRPr/>
            </a:lvl1pPr>
          </a:lstStyle>
          <a:p>
            <a:pPr>
              <a:defRPr/>
            </a:pPr>
            <a:fld id="{B735A41C-6DF0-416F-AD6A-C30298F8E876}" type="slidenum">
              <a:rPr lang="en-US"/>
              <a:pPr>
                <a:defRPr/>
              </a:pPr>
              <a:t>‹#›</a:t>
            </a:fld>
            <a:endParaRPr lang="en-US" dirty="0"/>
          </a:p>
        </p:txBody>
      </p:sp>
    </p:spTree>
    <p:extLst>
      <p:ext uri="{BB962C8B-B14F-4D97-AF65-F5344CB8AC3E}">
        <p14:creationId xmlns:p14="http://schemas.microsoft.com/office/powerpoint/2010/main" val="51021191"/>
      </p:ext>
    </p:extLst>
  </p:cSld>
  <p:clrMapOvr>
    <a:masterClrMapping/>
  </p:clrMapOvr>
  <p:transition spd="slow" advClick="0" advTm="1500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dirty="0"/>
              <a:t>8/17/2023</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513933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pPr>
              <a:defRPr/>
            </a:pPr>
            <a:fld id="{682CE067-B4A1-4586-BB41-F17BEACBBCC0}" type="datetimeFigureOut">
              <a:rPr lang="en-US" smtClean="0"/>
              <a:pPr>
                <a:defRPr/>
              </a:pPr>
              <a:t>8/17/2023</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pPr>
              <a:defRPr/>
            </a:pPr>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pPr>
              <a:defRPr/>
            </a:pPr>
            <a:fld id="{C99C4DE3-93D6-42C2-8AF9-A7277719A10C}" type="slidenum">
              <a:rPr lang="en-US" smtClean="0"/>
              <a:pPr>
                <a:defRPr/>
              </a:pPr>
              <a:t>‹#›</a:t>
            </a:fld>
            <a:endParaRPr lang="en-US" dirty="0"/>
          </a:p>
        </p:txBody>
      </p:sp>
    </p:spTree>
    <p:extLst>
      <p:ext uri="{BB962C8B-B14F-4D97-AF65-F5344CB8AC3E}">
        <p14:creationId xmlns:p14="http://schemas.microsoft.com/office/powerpoint/2010/main" val="157935973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D155E72-9778-465B-8E34-57FC44247DC2}" type="datetimeFigureOut">
              <a:rPr lang="en-US" smtClean="0"/>
              <a:pPr>
                <a:defRPr/>
              </a:pPr>
              <a:t>8/17/2023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9288DE-722F-4D5A-9254-8E2BB98558EA}" type="slidenum">
              <a:rPr lang="en-US" smtClean="0"/>
              <a:pPr>
                <a:defRPr/>
              </a:pPr>
              <a:t>‹#›</a:t>
            </a:fld>
            <a:endParaRPr lang="en-US" dirty="0"/>
          </a:p>
        </p:txBody>
      </p:sp>
    </p:spTree>
    <p:extLst>
      <p:ext uri="{BB962C8B-B14F-4D97-AF65-F5344CB8AC3E}">
        <p14:creationId xmlns:p14="http://schemas.microsoft.com/office/powerpoint/2010/main" val="143717330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line"/>
          <p:cNvGrpSpPr/>
          <p:nvPr/>
        </p:nvGrpSpPr>
        <p:grpSpPr bwMode="invGray">
          <a:xfrm>
            <a:off x="1188982" y="4724400"/>
            <a:ext cx="6475638" cy="64008"/>
            <a:chOff x="-4110038" y="2703513"/>
            <a:chExt cx="17394239" cy="160336"/>
          </a:xfrm>
          <a:solidFill>
            <a:schemeClr val="accent1"/>
          </a:solidFill>
        </p:grpSpPr>
        <p:sp>
          <p:nvSpPr>
            <p:cNvPr id="5"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a:lstStyle/>
            <a:p>
              <a:pPr>
                <a:defRPr/>
              </a:pPr>
              <a:endParaRPr dirty="0"/>
            </a:p>
          </p:txBody>
        </p:sp>
        <p:sp>
          <p:nvSpPr>
            <p:cNvPr id="6"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a:lstStyle/>
            <a:p>
              <a:pPr>
                <a:defRPr/>
              </a:pPr>
              <a:endParaRPr dirty="0"/>
            </a:p>
          </p:txBody>
        </p:sp>
        <p:sp>
          <p:nvSpPr>
            <p:cNvPr id="7"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a:lstStyle/>
            <a:p>
              <a:pPr>
                <a:defRPr/>
              </a:pPr>
              <a:endParaRPr dirty="0"/>
            </a:p>
          </p:txBody>
        </p:sp>
        <p:sp>
          <p:nvSpPr>
            <p:cNvPr id="8"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a:lstStyle/>
            <a:p>
              <a:pPr>
                <a:defRPr/>
              </a:pPr>
              <a:endParaRPr dirty="0"/>
            </a:p>
          </p:txBody>
        </p:sp>
        <p:sp>
          <p:nvSpPr>
            <p:cNvPr id="9"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a:lstStyle/>
            <a:p>
              <a:pPr>
                <a:defRPr/>
              </a:pPr>
              <a:endParaRPr dirty="0"/>
            </a:p>
          </p:txBody>
        </p:sp>
        <p:sp>
          <p:nvSpPr>
            <p:cNvPr id="10"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a:lstStyle/>
            <a:p>
              <a:pPr>
                <a:defRPr/>
              </a:pPr>
              <a:endParaRPr dirty="0"/>
            </a:p>
          </p:txBody>
        </p:sp>
        <p:sp>
          <p:nvSpPr>
            <p:cNvPr id="11"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a:lstStyle/>
            <a:p>
              <a:pPr>
                <a:defRPr/>
              </a:pPr>
              <a:endParaRPr dirty="0"/>
            </a:p>
          </p:txBody>
        </p:sp>
        <p:sp>
          <p:nvSpPr>
            <p:cNvPr id="12"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a:lstStyle/>
            <a:p>
              <a:pPr>
                <a:defRPr/>
              </a:pPr>
              <a:endParaRPr dirty="0"/>
            </a:p>
          </p:txBody>
        </p:sp>
        <p:sp>
          <p:nvSpPr>
            <p:cNvPr id="13"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a:lstStyle/>
            <a:p>
              <a:pPr>
                <a:defRPr/>
              </a:pPr>
              <a:endParaRPr dirty="0"/>
            </a:p>
          </p:txBody>
        </p:sp>
        <p:sp>
          <p:nvSpPr>
            <p:cNvPr id="14"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a:lstStyle/>
            <a:p>
              <a:pPr>
                <a:defRPr/>
              </a:pPr>
              <a:endParaRPr dirty="0"/>
            </a:p>
          </p:txBody>
        </p:sp>
        <p:sp>
          <p:nvSpPr>
            <p:cNvPr id="15"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a:lstStyle/>
            <a:p>
              <a:pPr>
                <a:defRPr/>
              </a:pPr>
              <a:endParaRPr dirty="0"/>
            </a:p>
          </p:txBody>
        </p:sp>
        <p:sp>
          <p:nvSpPr>
            <p:cNvPr id="16"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a:lstStyle/>
            <a:p>
              <a:pPr>
                <a:defRPr/>
              </a:pPr>
              <a:endParaRPr dirty="0"/>
            </a:p>
          </p:txBody>
        </p:sp>
        <p:sp>
          <p:nvSpPr>
            <p:cNvPr id="17"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a:lstStyle/>
            <a:p>
              <a:pPr>
                <a:defRPr/>
              </a:pPr>
              <a:endParaRPr dirty="0"/>
            </a:p>
          </p:txBody>
        </p:sp>
        <p:sp>
          <p:nvSpPr>
            <p:cNvPr id="18"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a:lstStyle/>
            <a:p>
              <a:pPr>
                <a:defRPr/>
              </a:pPr>
              <a:endParaRPr dirty="0"/>
            </a:p>
          </p:txBody>
        </p:sp>
        <p:sp>
          <p:nvSpPr>
            <p:cNvPr id="19"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a:lstStyle/>
            <a:p>
              <a:pPr>
                <a:defRPr/>
              </a:pPr>
              <a:endParaRPr dirty="0"/>
            </a:p>
          </p:txBody>
        </p:sp>
        <p:sp>
          <p:nvSpPr>
            <p:cNvPr id="20"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a:lstStyle/>
            <a:p>
              <a:pPr>
                <a:defRPr/>
              </a:pPr>
              <a:endParaRPr dirty="0"/>
            </a:p>
          </p:txBody>
        </p:sp>
        <p:sp>
          <p:nvSpPr>
            <p:cNvPr id="21"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a:lstStyle/>
            <a:p>
              <a:pPr>
                <a:defRPr/>
              </a:pPr>
              <a:endParaRPr dirty="0"/>
            </a:p>
          </p:txBody>
        </p:sp>
        <p:sp>
          <p:nvSpPr>
            <p:cNvPr id="22"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a:lstStyle/>
            <a:p>
              <a:pPr>
                <a:defRPr/>
              </a:pPr>
              <a:endParaRPr dirty="0"/>
            </a:p>
          </p:txBody>
        </p:sp>
        <p:sp>
          <p:nvSpPr>
            <p:cNvPr id="23"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a:lstStyle/>
            <a:p>
              <a:pPr>
                <a:defRPr/>
              </a:pPr>
              <a:endParaRPr dirty="0"/>
            </a:p>
          </p:txBody>
        </p:sp>
        <p:sp>
          <p:nvSpPr>
            <p:cNvPr id="24"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a:lstStyle/>
            <a:p>
              <a:pPr>
                <a:defRPr/>
              </a:pPr>
              <a:endParaRPr dirty="0"/>
            </a:p>
          </p:txBody>
        </p:sp>
        <p:sp>
          <p:nvSpPr>
            <p:cNvPr id="25"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a:lstStyle/>
            <a:p>
              <a:pPr>
                <a:defRPr/>
              </a:pPr>
              <a:endParaRPr dirty="0"/>
            </a:p>
          </p:txBody>
        </p:sp>
        <p:sp>
          <p:nvSpPr>
            <p:cNvPr id="26"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a:lstStyle/>
            <a:p>
              <a:pPr>
                <a:defRPr/>
              </a:pPr>
              <a:endParaRPr dirty="0"/>
            </a:p>
          </p:txBody>
        </p:sp>
        <p:sp>
          <p:nvSpPr>
            <p:cNvPr id="27"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a:lstStyle/>
            <a:p>
              <a:pPr>
                <a:defRPr/>
              </a:pPr>
              <a:endParaRPr dirty="0"/>
            </a:p>
          </p:txBody>
        </p:sp>
        <p:sp>
          <p:nvSpPr>
            <p:cNvPr id="28"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a:lstStyle/>
            <a:p>
              <a:pPr>
                <a:defRPr/>
              </a:pPr>
              <a:endParaRPr dirty="0"/>
            </a:p>
          </p:txBody>
        </p:sp>
        <p:sp>
          <p:nvSpPr>
            <p:cNvPr id="29"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a:lstStyle/>
            <a:p>
              <a:pPr>
                <a:defRPr/>
              </a:pPr>
              <a:endParaRPr dirty="0"/>
            </a:p>
          </p:txBody>
        </p:sp>
        <p:sp>
          <p:nvSpPr>
            <p:cNvPr id="30"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a:lstStyle/>
            <a:p>
              <a:pPr>
                <a:defRPr/>
              </a:pPr>
              <a:endParaRPr dirty="0"/>
            </a:p>
          </p:txBody>
        </p:sp>
        <p:sp>
          <p:nvSpPr>
            <p:cNvPr id="31"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a:lstStyle/>
            <a:p>
              <a:pPr>
                <a:defRPr/>
              </a:pPr>
              <a:endParaRPr dirty="0"/>
            </a:p>
          </p:txBody>
        </p:sp>
        <p:sp>
          <p:nvSpPr>
            <p:cNvPr id="32"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a:lstStyle/>
            <a:p>
              <a:pPr>
                <a:defRPr/>
              </a:pPr>
              <a:endParaRPr dirty="0"/>
            </a:p>
          </p:txBody>
        </p:sp>
        <p:sp>
          <p:nvSpPr>
            <p:cNvPr id="33"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a:lstStyle/>
            <a:p>
              <a:pPr>
                <a:defRPr/>
              </a:pPr>
              <a:endParaRPr dirty="0"/>
            </a:p>
          </p:txBody>
        </p:sp>
        <p:sp>
          <p:nvSpPr>
            <p:cNvPr id="34"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a:lstStyle/>
            <a:p>
              <a:pPr>
                <a:defRPr/>
              </a:pPr>
              <a:endParaRPr dirty="0"/>
            </a:p>
          </p:txBody>
        </p:sp>
        <p:sp>
          <p:nvSpPr>
            <p:cNvPr id="35"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a:lstStyle/>
            <a:p>
              <a:pPr>
                <a:defRPr/>
              </a:pPr>
              <a:endParaRPr dirty="0"/>
            </a:p>
          </p:txBody>
        </p:sp>
        <p:sp>
          <p:nvSpPr>
            <p:cNvPr id="36"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a:lstStyle/>
            <a:p>
              <a:pPr>
                <a:defRPr/>
              </a:pPr>
              <a:endParaRPr dirty="0"/>
            </a:p>
          </p:txBody>
        </p:sp>
        <p:sp>
          <p:nvSpPr>
            <p:cNvPr id="37"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a:lstStyle/>
            <a:p>
              <a:pPr>
                <a:defRPr/>
              </a:pPr>
              <a:endParaRPr dirty="0"/>
            </a:p>
          </p:txBody>
        </p:sp>
        <p:sp>
          <p:nvSpPr>
            <p:cNvPr id="38"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a:lstStyle/>
            <a:p>
              <a:pPr>
                <a:defRPr/>
              </a:pPr>
              <a:endParaRPr dirty="0"/>
            </a:p>
          </p:txBody>
        </p:sp>
        <p:sp>
          <p:nvSpPr>
            <p:cNvPr id="39"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a:lstStyle/>
            <a:p>
              <a:pPr>
                <a:defRPr/>
              </a:pPr>
              <a:endParaRPr dirty="0"/>
            </a:p>
          </p:txBody>
        </p:sp>
        <p:sp>
          <p:nvSpPr>
            <p:cNvPr id="40"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a:lstStyle/>
            <a:p>
              <a:pPr>
                <a:defRPr/>
              </a:pPr>
              <a:endParaRPr dirty="0"/>
            </a:p>
          </p:txBody>
        </p:sp>
        <p:sp>
          <p:nvSpPr>
            <p:cNvPr id="41"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a:lstStyle/>
            <a:p>
              <a:pPr>
                <a:defRPr/>
              </a:pPr>
              <a:endParaRPr dirty="0"/>
            </a:p>
          </p:txBody>
        </p:sp>
        <p:sp>
          <p:nvSpPr>
            <p:cNvPr id="42"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a:lstStyle/>
            <a:p>
              <a:pPr>
                <a:defRPr/>
              </a:pPr>
              <a:endParaRPr dirty="0"/>
            </a:p>
          </p:txBody>
        </p:sp>
        <p:sp>
          <p:nvSpPr>
            <p:cNvPr id="43"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a:lstStyle/>
            <a:p>
              <a:pPr>
                <a:defRPr/>
              </a:pPr>
              <a:endParaRPr dirty="0"/>
            </a:p>
          </p:txBody>
        </p:sp>
        <p:sp>
          <p:nvSpPr>
            <p:cNvPr id="44"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a:lstStyle/>
            <a:p>
              <a:pPr>
                <a:defRPr/>
              </a:pPr>
              <a:endParaRPr dirty="0"/>
            </a:p>
          </p:txBody>
        </p:sp>
        <p:sp>
          <p:nvSpPr>
            <p:cNvPr id="45"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a:lstStyle/>
            <a:p>
              <a:pPr>
                <a:defRPr/>
              </a:pPr>
              <a:endParaRPr dirty="0"/>
            </a:p>
          </p:txBody>
        </p:sp>
        <p:sp>
          <p:nvSpPr>
            <p:cNvPr id="46"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a:lstStyle/>
            <a:p>
              <a:pPr>
                <a:defRPr/>
              </a:pPr>
              <a:endParaRPr dirty="0"/>
            </a:p>
          </p:txBody>
        </p:sp>
        <p:sp>
          <p:nvSpPr>
            <p:cNvPr id="47"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a:lstStyle/>
            <a:p>
              <a:pPr>
                <a:defRPr/>
              </a:pPr>
              <a:endParaRPr dirty="0"/>
            </a:p>
          </p:txBody>
        </p:sp>
        <p:sp>
          <p:nvSpPr>
            <p:cNvPr id="48"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a:lstStyle/>
            <a:p>
              <a:pPr>
                <a:defRPr/>
              </a:pPr>
              <a:endParaRPr dirty="0"/>
            </a:p>
          </p:txBody>
        </p:sp>
        <p:sp>
          <p:nvSpPr>
            <p:cNvPr id="49"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a:lstStyle/>
            <a:p>
              <a:pPr>
                <a:defRPr/>
              </a:pPr>
              <a:endParaRPr dirty="0"/>
            </a:p>
          </p:txBody>
        </p:sp>
        <p:sp>
          <p:nvSpPr>
            <p:cNvPr id="50"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a:lstStyle/>
            <a:p>
              <a:pPr>
                <a:defRPr/>
              </a:pPr>
              <a:endParaRPr dirty="0"/>
            </a:p>
          </p:txBody>
        </p:sp>
        <p:sp>
          <p:nvSpPr>
            <p:cNvPr id="51"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a:lstStyle/>
            <a:p>
              <a:pPr>
                <a:defRPr/>
              </a:pPr>
              <a:endParaRPr dirty="0"/>
            </a:p>
          </p:txBody>
        </p:sp>
        <p:sp>
          <p:nvSpPr>
            <p:cNvPr id="52"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a:lstStyle/>
            <a:p>
              <a:pPr>
                <a:defRPr/>
              </a:pPr>
              <a:endParaRPr dirty="0"/>
            </a:p>
          </p:txBody>
        </p:sp>
        <p:sp>
          <p:nvSpPr>
            <p:cNvPr id="53"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a:lstStyle/>
            <a:p>
              <a:pPr>
                <a:defRPr/>
              </a:pPr>
              <a:endParaRPr dirty="0"/>
            </a:p>
          </p:txBody>
        </p:sp>
        <p:sp>
          <p:nvSpPr>
            <p:cNvPr id="54"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a:lstStyle/>
            <a:p>
              <a:pPr>
                <a:defRPr/>
              </a:pPr>
              <a:endParaRPr dirty="0"/>
            </a:p>
          </p:txBody>
        </p:sp>
        <p:sp>
          <p:nvSpPr>
            <p:cNvPr id="55"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a:lstStyle/>
            <a:p>
              <a:pPr>
                <a:defRPr/>
              </a:pPr>
              <a:endParaRPr dirty="0"/>
            </a:p>
          </p:txBody>
        </p:sp>
        <p:sp>
          <p:nvSpPr>
            <p:cNvPr id="56"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a:lstStyle/>
            <a:p>
              <a:pPr>
                <a:defRPr/>
              </a:pPr>
              <a:endParaRPr dirty="0"/>
            </a:p>
          </p:txBody>
        </p:sp>
        <p:sp>
          <p:nvSpPr>
            <p:cNvPr id="57"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a:lstStyle/>
            <a:p>
              <a:pPr>
                <a:defRPr/>
              </a:pPr>
              <a:endParaRPr dirty="0"/>
            </a:p>
          </p:txBody>
        </p:sp>
        <p:sp>
          <p:nvSpPr>
            <p:cNvPr id="58"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a:lstStyle/>
            <a:p>
              <a:pPr>
                <a:defRPr/>
              </a:pPr>
              <a:endParaRPr dirty="0"/>
            </a:p>
          </p:txBody>
        </p:sp>
        <p:sp>
          <p:nvSpPr>
            <p:cNvPr id="59"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a:lstStyle/>
            <a:p>
              <a:pPr>
                <a:defRPr/>
              </a:pPr>
              <a:endParaRPr dirty="0"/>
            </a:p>
          </p:txBody>
        </p:sp>
        <p:sp>
          <p:nvSpPr>
            <p:cNvPr id="60"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a:lstStyle/>
            <a:p>
              <a:pPr>
                <a:defRPr/>
              </a:pPr>
              <a:endParaRPr dirty="0"/>
            </a:p>
          </p:txBody>
        </p:sp>
        <p:sp>
          <p:nvSpPr>
            <p:cNvPr id="61"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a:lstStyle/>
            <a:p>
              <a:pPr>
                <a:defRPr/>
              </a:pPr>
              <a:endParaRPr dirty="0"/>
            </a:p>
          </p:txBody>
        </p:sp>
        <p:sp>
          <p:nvSpPr>
            <p:cNvPr id="62"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a:lstStyle/>
            <a:p>
              <a:pPr>
                <a:defRPr/>
              </a:pPr>
              <a:endParaRPr dirty="0"/>
            </a:p>
          </p:txBody>
        </p:sp>
        <p:sp>
          <p:nvSpPr>
            <p:cNvPr id="63"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a:lstStyle/>
            <a:p>
              <a:pPr>
                <a:defRPr/>
              </a:pPr>
              <a:endParaRPr dirty="0"/>
            </a:p>
          </p:txBody>
        </p:sp>
        <p:sp>
          <p:nvSpPr>
            <p:cNvPr id="64"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a:lstStyle/>
            <a:p>
              <a:pPr>
                <a:defRPr/>
              </a:pPr>
              <a:endParaRPr dirty="0"/>
            </a:p>
          </p:txBody>
        </p:sp>
        <p:sp>
          <p:nvSpPr>
            <p:cNvPr id="65"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a:lstStyle/>
            <a:p>
              <a:pPr>
                <a:defRPr/>
              </a:pPr>
              <a:endParaRPr dirty="0"/>
            </a:p>
          </p:txBody>
        </p:sp>
        <p:sp>
          <p:nvSpPr>
            <p:cNvPr id="66"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a:lstStyle/>
            <a:p>
              <a:pPr>
                <a:defRPr/>
              </a:pPr>
              <a:endParaRPr dirty="0"/>
            </a:p>
          </p:txBody>
        </p:sp>
        <p:sp>
          <p:nvSpPr>
            <p:cNvPr id="67"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a:lstStyle/>
            <a:p>
              <a:pPr>
                <a:defRPr/>
              </a:pPr>
              <a:endParaRPr dirty="0"/>
            </a:p>
          </p:txBody>
        </p:sp>
        <p:sp>
          <p:nvSpPr>
            <p:cNvPr id="68"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a:lstStyle/>
            <a:p>
              <a:pPr>
                <a:defRPr/>
              </a:pPr>
              <a:endParaRPr dirty="0"/>
            </a:p>
          </p:txBody>
        </p:sp>
        <p:sp>
          <p:nvSpPr>
            <p:cNvPr id="69"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a:lstStyle/>
            <a:p>
              <a:pPr>
                <a:defRPr/>
              </a:pPr>
              <a:endParaRPr dirty="0"/>
            </a:p>
          </p:txBody>
        </p:sp>
        <p:sp>
          <p:nvSpPr>
            <p:cNvPr id="70"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a:lstStyle/>
            <a:p>
              <a:pPr>
                <a:defRPr/>
              </a:pPr>
              <a:endParaRPr dirty="0"/>
            </a:p>
          </p:txBody>
        </p:sp>
        <p:sp>
          <p:nvSpPr>
            <p:cNvPr id="71"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a:lstStyle/>
            <a:p>
              <a:pPr>
                <a:defRPr/>
              </a:pPr>
              <a:endParaRPr dirty="0"/>
            </a:p>
          </p:txBody>
        </p:sp>
        <p:sp>
          <p:nvSpPr>
            <p:cNvPr id="72"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a:lstStyle/>
            <a:p>
              <a:pPr>
                <a:defRPr/>
              </a:pPr>
              <a:endParaRPr dirty="0"/>
            </a:p>
          </p:txBody>
        </p:sp>
        <p:sp>
          <p:nvSpPr>
            <p:cNvPr id="73"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a:lstStyle/>
            <a:p>
              <a:pPr>
                <a:defRPr/>
              </a:pPr>
              <a:endParaRPr dirty="0"/>
            </a:p>
          </p:txBody>
        </p:sp>
        <p:sp>
          <p:nvSpPr>
            <p:cNvPr id="74"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a:lstStyle/>
            <a:p>
              <a:pPr>
                <a:defRPr/>
              </a:pPr>
              <a:endParaRPr dirty="0"/>
            </a:p>
          </p:txBody>
        </p:sp>
        <p:sp>
          <p:nvSpPr>
            <p:cNvPr id="75"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a:lstStyle/>
            <a:p>
              <a:pPr>
                <a:defRPr/>
              </a:pPr>
              <a:endParaRPr dirty="0"/>
            </a:p>
          </p:txBody>
        </p:sp>
        <p:sp>
          <p:nvSpPr>
            <p:cNvPr id="76"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a:lstStyle/>
            <a:p>
              <a:pPr>
                <a:defRPr/>
              </a:pPr>
              <a:endParaRPr dirty="0"/>
            </a:p>
          </p:txBody>
        </p:sp>
        <p:sp>
          <p:nvSpPr>
            <p:cNvPr id="77"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a:lstStyle/>
            <a:p>
              <a:pPr>
                <a:defRPr/>
              </a:pPr>
              <a:endParaRPr dirty="0"/>
            </a:p>
          </p:txBody>
        </p:sp>
        <p:sp>
          <p:nvSpPr>
            <p:cNvPr id="78"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a:lstStyle/>
            <a:p>
              <a:pPr>
                <a:defRPr/>
              </a:pPr>
              <a:endParaRPr dirty="0"/>
            </a:p>
          </p:txBody>
        </p:sp>
        <p:sp>
          <p:nvSpPr>
            <p:cNvPr id="79"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a:lstStyle/>
            <a:p>
              <a:pPr>
                <a:defRPr/>
              </a:pPr>
              <a:endParaRPr dirty="0"/>
            </a:p>
          </p:txBody>
        </p:sp>
        <p:sp>
          <p:nvSpPr>
            <p:cNvPr id="80"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a:lstStyle/>
            <a:p>
              <a:pPr>
                <a:defRPr/>
              </a:pPr>
              <a:endParaRPr dirty="0"/>
            </a:p>
          </p:txBody>
        </p:sp>
        <p:sp>
          <p:nvSpPr>
            <p:cNvPr id="81"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a:lstStyle/>
            <a:p>
              <a:pPr>
                <a:defRPr/>
              </a:pPr>
              <a:endParaRPr dirty="0"/>
            </a:p>
          </p:txBody>
        </p:sp>
        <p:sp>
          <p:nvSpPr>
            <p:cNvPr id="82"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a:lstStyle/>
            <a:p>
              <a:pPr>
                <a:defRPr/>
              </a:pPr>
              <a:endParaRPr dirty="0"/>
            </a:p>
          </p:txBody>
        </p:sp>
        <p:sp>
          <p:nvSpPr>
            <p:cNvPr id="83"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a:lstStyle/>
            <a:p>
              <a:pPr>
                <a:defRPr/>
              </a:pPr>
              <a:endParaRPr dirty="0"/>
            </a:p>
          </p:txBody>
        </p:sp>
        <p:sp>
          <p:nvSpPr>
            <p:cNvPr id="84"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a:lstStyle/>
            <a:p>
              <a:pPr>
                <a:defRPr/>
              </a:pPr>
              <a:endParaRPr dirty="0"/>
            </a:p>
          </p:txBody>
        </p:sp>
        <p:sp>
          <p:nvSpPr>
            <p:cNvPr id="85"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a:lstStyle/>
            <a:p>
              <a:pPr>
                <a:defRPr/>
              </a:pPr>
              <a:endParaRPr dirty="0"/>
            </a:p>
          </p:txBody>
        </p:sp>
        <p:sp>
          <p:nvSpPr>
            <p:cNvPr id="86"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a:lstStyle/>
            <a:p>
              <a:pPr>
                <a:defRPr/>
              </a:pPr>
              <a:endParaRPr dirty="0"/>
            </a:p>
          </p:txBody>
        </p:sp>
        <p:sp>
          <p:nvSpPr>
            <p:cNvPr id="87"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a:lstStyle/>
            <a:p>
              <a:pPr>
                <a:defRPr/>
              </a:pPr>
              <a:endParaRPr dirty="0"/>
            </a:p>
          </p:txBody>
        </p:sp>
        <p:sp>
          <p:nvSpPr>
            <p:cNvPr id="88"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a:lstStyle/>
            <a:p>
              <a:pPr>
                <a:defRPr/>
              </a:pPr>
              <a:endParaRPr dirty="0"/>
            </a:p>
          </p:txBody>
        </p:sp>
        <p:sp>
          <p:nvSpPr>
            <p:cNvPr id="89"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a:lstStyle/>
            <a:p>
              <a:pPr>
                <a:defRPr/>
              </a:pPr>
              <a:endParaRPr dirty="0"/>
            </a:p>
          </p:txBody>
        </p:sp>
        <p:sp>
          <p:nvSpPr>
            <p:cNvPr id="90"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a:lstStyle/>
            <a:p>
              <a:pPr>
                <a:defRPr/>
              </a:pPr>
              <a:endParaRPr dirty="0"/>
            </a:p>
          </p:txBody>
        </p:sp>
        <p:sp>
          <p:nvSpPr>
            <p:cNvPr id="91"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a:lstStyle/>
            <a:p>
              <a:pPr>
                <a:defRPr/>
              </a:pPr>
              <a:endParaRPr dirty="0"/>
            </a:p>
          </p:txBody>
        </p:sp>
        <p:sp>
          <p:nvSpPr>
            <p:cNvPr id="92"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a:lstStyle/>
            <a:p>
              <a:pPr>
                <a:defRPr/>
              </a:pPr>
              <a:endParaRPr dirty="0"/>
            </a:p>
          </p:txBody>
        </p:sp>
        <p:sp>
          <p:nvSpPr>
            <p:cNvPr id="93"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a:lstStyle/>
            <a:p>
              <a:pPr>
                <a:defRPr/>
              </a:pPr>
              <a:endParaRPr dirty="0"/>
            </a:p>
          </p:txBody>
        </p:sp>
        <p:sp>
          <p:nvSpPr>
            <p:cNvPr id="94"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a:lstStyle/>
            <a:p>
              <a:pPr>
                <a:defRPr/>
              </a:pPr>
              <a:endParaRPr dirty="0"/>
            </a:p>
          </p:txBody>
        </p:sp>
        <p:sp>
          <p:nvSpPr>
            <p:cNvPr id="95"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a:lstStyle/>
            <a:p>
              <a:pPr>
                <a:defRPr/>
              </a:pPr>
              <a:endParaRPr dirty="0"/>
            </a:p>
          </p:txBody>
        </p:sp>
        <p:sp>
          <p:nvSpPr>
            <p:cNvPr id="96"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a:lstStyle/>
            <a:p>
              <a:pPr>
                <a:defRPr/>
              </a:pPr>
              <a:endParaRPr dirty="0"/>
            </a:p>
          </p:txBody>
        </p:sp>
        <p:sp>
          <p:nvSpPr>
            <p:cNvPr id="97"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a:lstStyle/>
            <a:p>
              <a:pPr>
                <a:defRPr/>
              </a:pPr>
              <a:endParaRPr dirty="0"/>
            </a:p>
          </p:txBody>
        </p:sp>
        <p:sp>
          <p:nvSpPr>
            <p:cNvPr id="98"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a:lstStyle/>
            <a:p>
              <a:pPr>
                <a:defRPr/>
              </a:pPr>
              <a:endParaRPr dirty="0"/>
            </a:p>
          </p:txBody>
        </p:sp>
        <p:sp>
          <p:nvSpPr>
            <p:cNvPr id="99"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a:lstStyle/>
            <a:p>
              <a:pPr>
                <a:defRPr/>
              </a:pPr>
              <a:endParaRPr dirty="0"/>
            </a:p>
          </p:txBody>
        </p:sp>
        <p:sp>
          <p:nvSpPr>
            <p:cNvPr id="100"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a:lstStyle/>
            <a:p>
              <a:pPr>
                <a:defRPr/>
              </a:pPr>
              <a:endParaRPr dirty="0"/>
            </a:p>
          </p:txBody>
        </p:sp>
        <p:sp>
          <p:nvSpPr>
            <p:cNvPr id="101"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a:lstStyle/>
            <a:p>
              <a:pPr>
                <a:defRPr/>
              </a:pPr>
              <a:endParaRPr dirty="0"/>
            </a:p>
          </p:txBody>
        </p:sp>
        <p:sp>
          <p:nvSpPr>
            <p:cNvPr id="102"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a:lstStyle/>
            <a:p>
              <a:pPr>
                <a:defRPr/>
              </a:pPr>
              <a:endParaRPr dirty="0"/>
            </a:p>
          </p:txBody>
        </p:sp>
        <p:sp>
          <p:nvSpPr>
            <p:cNvPr id="103"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a:lstStyle/>
            <a:p>
              <a:pPr>
                <a:defRPr/>
              </a:pPr>
              <a:endParaRPr dirty="0"/>
            </a:p>
          </p:txBody>
        </p:sp>
        <p:sp>
          <p:nvSpPr>
            <p:cNvPr id="104"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a:lstStyle/>
            <a:p>
              <a:pPr>
                <a:defRPr/>
              </a:pPr>
              <a:endParaRPr dirty="0"/>
            </a:p>
          </p:txBody>
        </p:sp>
        <p:sp>
          <p:nvSpPr>
            <p:cNvPr id="105"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a:lstStyle/>
            <a:p>
              <a:pPr>
                <a:defRPr/>
              </a:pPr>
              <a:endParaRPr dirty="0"/>
            </a:p>
          </p:txBody>
        </p:sp>
        <p:sp>
          <p:nvSpPr>
            <p:cNvPr id="106"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a:lstStyle/>
            <a:p>
              <a:pPr>
                <a:defRPr/>
              </a:pPr>
              <a:endParaRPr dirty="0"/>
            </a:p>
          </p:txBody>
        </p:sp>
        <p:sp>
          <p:nvSpPr>
            <p:cNvPr id="107"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a:lstStyle/>
            <a:p>
              <a:pPr>
                <a:defRPr/>
              </a:pPr>
              <a:endParaRPr dirty="0"/>
            </a:p>
          </p:txBody>
        </p:sp>
        <p:sp>
          <p:nvSpPr>
            <p:cNvPr id="108"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a:lstStyle/>
            <a:p>
              <a:pPr>
                <a:defRPr/>
              </a:pPr>
              <a:endParaRPr dirty="0"/>
            </a:p>
          </p:txBody>
        </p:sp>
        <p:sp>
          <p:nvSpPr>
            <p:cNvPr id="109"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a:lstStyle/>
            <a:p>
              <a:pPr>
                <a:defRPr/>
              </a:pPr>
              <a:endParaRPr dirty="0"/>
            </a:p>
          </p:txBody>
        </p:sp>
        <p:sp>
          <p:nvSpPr>
            <p:cNvPr id="110"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a:lstStyle/>
            <a:p>
              <a:pPr>
                <a:defRPr/>
              </a:pPr>
              <a:endParaRPr dirty="0"/>
            </a:p>
          </p:txBody>
        </p:sp>
        <p:sp>
          <p:nvSpPr>
            <p:cNvPr id="111"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a:lstStyle/>
            <a:p>
              <a:pPr>
                <a:defRPr/>
              </a:pPr>
              <a:endParaRPr dirty="0"/>
            </a:p>
          </p:txBody>
        </p:sp>
        <p:sp>
          <p:nvSpPr>
            <p:cNvPr id="112"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a:lstStyle/>
            <a:p>
              <a:pPr>
                <a:defRPr/>
              </a:pPr>
              <a:endParaRPr dirty="0"/>
            </a:p>
          </p:txBody>
        </p:sp>
        <p:sp>
          <p:nvSpPr>
            <p:cNvPr id="113"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a:lstStyle/>
            <a:p>
              <a:pPr>
                <a:defRPr/>
              </a:pPr>
              <a:endParaRPr dirty="0"/>
            </a:p>
          </p:txBody>
        </p:sp>
        <p:sp>
          <p:nvSpPr>
            <p:cNvPr id="114"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a:lstStyle/>
            <a:p>
              <a:pPr>
                <a:defRPr/>
              </a:pPr>
              <a:endParaRPr dirty="0"/>
            </a:p>
          </p:txBody>
        </p:sp>
        <p:sp>
          <p:nvSpPr>
            <p:cNvPr id="115"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a:lstStyle/>
            <a:p>
              <a:pPr>
                <a:defRPr/>
              </a:pPr>
              <a:endParaRPr dirty="0"/>
            </a:p>
          </p:txBody>
        </p:sp>
        <p:sp>
          <p:nvSpPr>
            <p:cNvPr id="116"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a:lstStyle/>
            <a:p>
              <a:pPr>
                <a:defRPr/>
              </a:pPr>
              <a:endParaRPr dirty="0"/>
            </a:p>
          </p:txBody>
        </p:sp>
        <p:sp>
          <p:nvSpPr>
            <p:cNvPr id="117"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a:lstStyle/>
            <a:p>
              <a:pPr>
                <a:defRPr/>
              </a:pPr>
              <a:endParaRPr dirty="0"/>
            </a:p>
          </p:txBody>
        </p:sp>
        <p:sp>
          <p:nvSpPr>
            <p:cNvPr id="118"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a:lstStyle/>
            <a:p>
              <a:pPr>
                <a:defRPr/>
              </a:pPr>
              <a:endParaRPr dirty="0"/>
            </a:p>
          </p:txBody>
        </p:sp>
        <p:sp>
          <p:nvSpPr>
            <p:cNvPr id="119"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a:lstStyle/>
            <a:p>
              <a:pPr>
                <a:defRPr/>
              </a:pPr>
              <a:endParaRPr dirty="0"/>
            </a:p>
          </p:txBody>
        </p:sp>
        <p:sp>
          <p:nvSpPr>
            <p:cNvPr id="120"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a:lstStyle/>
            <a:p>
              <a:pPr>
                <a:defRPr/>
              </a:pPr>
              <a:endParaRPr dirty="0"/>
            </a:p>
          </p:txBody>
        </p:sp>
        <p:sp>
          <p:nvSpPr>
            <p:cNvPr id="121"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a:lstStyle/>
            <a:p>
              <a:pPr>
                <a:defRPr/>
              </a:pPr>
              <a:endParaRPr dirty="0"/>
            </a:p>
          </p:txBody>
        </p:sp>
        <p:sp>
          <p:nvSpPr>
            <p:cNvPr id="122"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a:lstStyle/>
            <a:p>
              <a:pPr>
                <a:defRPr/>
              </a:pPr>
              <a:endParaRPr dirty="0"/>
            </a:p>
          </p:txBody>
        </p:sp>
        <p:sp>
          <p:nvSpPr>
            <p:cNvPr id="123"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a:lstStyle/>
            <a:p>
              <a:pPr>
                <a:defRPr/>
              </a:pPr>
              <a:endParaRPr dirty="0"/>
            </a:p>
          </p:txBody>
        </p:sp>
        <p:sp>
          <p:nvSpPr>
            <p:cNvPr id="124"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a:lstStyle/>
            <a:p>
              <a:pPr>
                <a:defRPr/>
              </a:pPr>
              <a:endParaRPr dirty="0"/>
            </a:p>
          </p:txBody>
        </p:sp>
        <p:sp>
          <p:nvSpPr>
            <p:cNvPr id="125"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a:lstStyle/>
            <a:p>
              <a:pPr>
                <a:defRPr/>
              </a:pPr>
              <a:endParaRPr dirty="0"/>
            </a:p>
          </p:txBody>
        </p:sp>
        <p:sp>
          <p:nvSpPr>
            <p:cNvPr id="126"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a:lstStyle/>
            <a:p>
              <a:pPr>
                <a:defRPr/>
              </a:pPr>
              <a:endParaRPr dirty="0"/>
            </a:p>
          </p:txBody>
        </p:sp>
        <p:sp>
          <p:nvSpPr>
            <p:cNvPr id="127"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a:lstStyle/>
            <a:p>
              <a:pPr>
                <a:defRPr/>
              </a:pPr>
              <a:endParaRPr dirty="0"/>
            </a:p>
          </p:txBody>
        </p:sp>
      </p:grpSp>
      <p:sp>
        <p:nvSpPr>
          <p:cNvPr id="2" name="Title 1"/>
          <p:cNvSpPr>
            <a:spLocks noGrp="1"/>
          </p:cNvSpPr>
          <p:nvPr>
            <p:ph type="title"/>
          </p:nvPr>
        </p:nvSpPr>
        <p:spPr>
          <a:xfrm>
            <a:off x="1142107" y="1905000"/>
            <a:ext cx="6859786" cy="2667000"/>
          </a:xfrm>
        </p:spPr>
        <p:txBody>
          <a:bodyPr>
            <a:noAutofit/>
          </a:bodyPr>
          <a:lstStyle>
            <a:lvl1pPr algn="l">
              <a:defRPr sz="3301" b="0" cap="none" baseline="0"/>
            </a:lvl1pPr>
          </a:lstStyle>
          <a:p>
            <a:r>
              <a:rPr lang="en-US"/>
              <a:t>Click to edit Master title style</a:t>
            </a:r>
            <a:endParaRPr/>
          </a:p>
        </p:txBody>
      </p:sp>
      <p:sp>
        <p:nvSpPr>
          <p:cNvPr id="3" name="Text Placeholder 2"/>
          <p:cNvSpPr>
            <a:spLocks noGrp="1"/>
          </p:cNvSpPr>
          <p:nvPr>
            <p:ph type="body" idx="1"/>
          </p:nvPr>
        </p:nvSpPr>
        <p:spPr>
          <a:xfrm>
            <a:off x="1142107" y="5102526"/>
            <a:ext cx="6859786" cy="1069675"/>
          </a:xfrm>
        </p:spPr>
        <p:txBody>
          <a:bodyPr anchor="t"/>
          <a:lstStyle>
            <a:lvl1pPr marL="0" indent="0">
              <a:spcBef>
                <a:spcPts val="0"/>
              </a:spcBef>
              <a:buNone/>
              <a:defRPr sz="18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128" name="Date Placeholder 3"/>
          <p:cNvSpPr>
            <a:spLocks noGrp="1"/>
          </p:cNvSpPr>
          <p:nvPr>
            <p:ph type="dt" sz="half" idx="10"/>
          </p:nvPr>
        </p:nvSpPr>
        <p:spPr/>
        <p:txBody>
          <a:bodyPr/>
          <a:lstStyle>
            <a:lvl1pPr>
              <a:defRPr/>
            </a:lvl1pPr>
          </a:lstStyle>
          <a:p>
            <a:pPr>
              <a:defRPr/>
            </a:pPr>
            <a:fld id="{8D155E72-9778-465B-8E34-57FC44247DC2}" type="datetimeFigureOut">
              <a:rPr lang="en-US"/>
              <a:pPr>
                <a:defRPr/>
              </a:pPr>
              <a:t>8/17/2023</a:t>
            </a:fld>
            <a:endParaRPr dirty="0"/>
          </a:p>
        </p:txBody>
      </p:sp>
      <p:sp>
        <p:nvSpPr>
          <p:cNvPr id="129" name="Footer Placeholder 4"/>
          <p:cNvSpPr>
            <a:spLocks noGrp="1"/>
          </p:cNvSpPr>
          <p:nvPr>
            <p:ph type="ftr" sz="quarter" idx="11"/>
          </p:nvPr>
        </p:nvSpPr>
        <p:spPr/>
        <p:txBody>
          <a:bodyPr/>
          <a:lstStyle>
            <a:lvl1pPr>
              <a:defRPr/>
            </a:lvl1pPr>
          </a:lstStyle>
          <a:p>
            <a:pPr>
              <a:defRPr/>
            </a:pPr>
            <a:endParaRPr dirty="0"/>
          </a:p>
        </p:txBody>
      </p:sp>
      <p:sp>
        <p:nvSpPr>
          <p:cNvPr id="130" name="Slide Number Placeholder 5"/>
          <p:cNvSpPr>
            <a:spLocks noGrp="1"/>
          </p:cNvSpPr>
          <p:nvPr>
            <p:ph type="sldNum" sz="quarter" idx="12"/>
          </p:nvPr>
        </p:nvSpPr>
        <p:spPr/>
        <p:txBody>
          <a:bodyPr/>
          <a:lstStyle>
            <a:lvl1pPr>
              <a:defRPr/>
            </a:lvl1pPr>
          </a:lstStyle>
          <a:p>
            <a:pPr>
              <a:defRPr/>
            </a:pPr>
            <a:fld id="{9B9288DE-722F-4D5A-9254-8E2BB98558EA}" type="slidenum">
              <a:rPr/>
              <a:pPr>
                <a:defRPr/>
              </a:pPr>
              <a:t>‹#›</a:t>
            </a:fld>
            <a:endParaRPr dirty="0"/>
          </a:p>
        </p:txBody>
      </p:sp>
    </p:spTree>
    <p:extLst>
      <p:ext uri="{BB962C8B-B14F-4D97-AF65-F5344CB8AC3E}">
        <p14:creationId xmlns:p14="http://schemas.microsoft.com/office/powerpoint/2010/main" val="9567523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734CBA6-1064-494B-BD66-4829C2F0B8E1}"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B8EDD0D-75BE-401E-9013-6A300DB6CAAF}" type="slidenum">
              <a:rPr lang="en-US" smtClean="0"/>
              <a:pPr>
                <a:defRPr/>
              </a:pPr>
              <a:t>‹#›</a:t>
            </a:fld>
            <a:endParaRPr lang="en-US" dirty="0"/>
          </a:p>
        </p:txBody>
      </p:sp>
    </p:spTree>
    <p:extLst>
      <p:ext uri="{BB962C8B-B14F-4D97-AF65-F5344CB8AC3E}">
        <p14:creationId xmlns:p14="http://schemas.microsoft.com/office/powerpoint/2010/main" val="26357489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66E81D6-EAED-4075-836A-2E8E023BC343}" type="datetimeFigureOut">
              <a:rPr lang="en-US" smtClean="0"/>
              <a:pPr>
                <a:defRPr/>
              </a:pPr>
              <a:t>8/17/2023</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A9D1F08-68CB-41AD-BB53-511A74120679}" type="slidenum">
              <a:rPr lang="en-US" smtClean="0"/>
              <a:pPr>
                <a:defRPr/>
              </a:pPr>
              <a:t>‹#›</a:t>
            </a:fld>
            <a:endParaRPr lang="en-US" dirty="0"/>
          </a:p>
        </p:txBody>
      </p:sp>
    </p:spTree>
    <p:extLst>
      <p:ext uri="{BB962C8B-B14F-4D97-AF65-F5344CB8AC3E}">
        <p14:creationId xmlns:p14="http://schemas.microsoft.com/office/powerpoint/2010/main" val="89235355"/>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D48BDFC-196F-497E-8CE0-1994A686E65F}" type="datetimeFigureOut">
              <a:rPr lang="en-US" smtClean="0"/>
              <a:pPr>
                <a:defRPr/>
              </a:pPr>
              <a:t>8/17/2023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7B217D8-0B9E-47D6-8398-86AD77352FFB}" type="slidenum">
              <a:rPr lang="en-US" smtClean="0"/>
              <a:pPr>
                <a:defRPr/>
              </a:pPr>
              <a:t>‹#›</a:t>
            </a:fld>
            <a:endParaRPr lang="en-US" dirty="0"/>
          </a:p>
        </p:txBody>
      </p:sp>
    </p:spTree>
    <p:extLst>
      <p:ext uri="{BB962C8B-B14F-4D97-AF65-F5344CB8AC3E}">
        <p14:creationId xmlns:p14="http://schemas.microsoft.com/office/powerpoint/2010/main" val="84199746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D81081F-C08B-49AC-A5C7-91E282245294}" type="datetimeFigureOut">
              <a:rPr lang="en-US" smtClean="0"/>
              <a:pPr>
                <a:defRPr/>
              </a:pPr>
              <a:t>8/17/2023</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F546EC6-9BB7-4E09-9F17-D6257D93B966}" type="slidenum">
              <a:rPr lang="en-US" smtClean="0"/>
              <a:pPr>
                <a:defRPr/>
              </a:pPr>
              <a:t>‹#›</a:t>
            </a:fld>
            <a:endParaRPr lang="en-US" dirty="0"/>
          </a:p>
        </p:txBody>
      </p:sp>
    </p:spTree>
    <p:extLst>
      <p:ext uri="{BB962C8B-B14F-4D97-AF65-F5344CB8AC3E}">
        <p14:creationId xmlns:p14="http://schemas.microsoft.com/office/powerpoint/2010/main" val="416151400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262103A6-4E61-4FC1-ACE6-9E5BB117F4AA}"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2CB84F9-FD50-4308-8B1A-3F230BA4C85C}" type="slidenum">
              <a:rPr lang="en-US" smtClean="0"/>
              <a:pPr>
                <a:defRPr/>
              </a:pPr>
              <a:t>‹#›</a:t>
            </a:fld>
            <a:endParaRPr lang="en-US" dirty="0"/>
          </a:p>
        </p:txBody>
      </p:sp>
    </p:spTree>
    <p:extLst>
      <p:ext uri="{BB962C8B-B14F-4D97-AF65-F5344CB8AC3E}">
        <p14:creationId xmlns:p14="http://schemas.microsoft.com/office/powerpoint/2010/main" val="1478068497"/>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C924664F-E516-48AF-8D03-DF64F32A3147}"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47E4487-D0A4-413D-B85B-6DDE53D67353}" type="slidenum">
              <a:rPr lang="en-US" smtClean="0"/>
              <a:pPr>
                <a:defRPr/>
              </a:pPr>
              <a:t>‹#›</a:t>
            </a:fld>
            <a:endParaRPr lang="en-US" dirty="0"/>
          </a:p>
        </p:txBody>
      </p:sp>
    </p:spTree>
    <p:extLst>
      <p:ext uri="{BB962C8B-B14F-4D97-AF65-F5344CB8AC3E}">
        <p14:creationId xmlns:p14="http://schemas.microsoft.com/office/powerpoint/2010/main" val="417217208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2054528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792399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02639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412208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line"/>
          <p:cNvGrpSpPr>
            <a:grpSpLocks/>
          </p:cNvGrpSpPr>
          <p:nvPr/>
        </p:nvGrpSpPr>
        <p:grpSpPr bwMode="auto">
          <a:xfrm>
            <a:off x="1141413" y="1514475"/>
            <a:ext cx="7929562" cy="63500"/>
            <a:chOff x="1522413" y="1514475"/>
            <a:chExt cx="10569575" cy="64008"/>
          </a:xfrm>
        </p:grpSpPr>
        <p:sp>
          <p:nvSpPr>
            <p:cNvPr id="6" name="Freeform 10"/>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1"/>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2"/>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9"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142108" y="274638"/>
            <a:ext cx="6859785" cy="1020762"/>
          </a:xfrm>
        </p:spPr>
        <p:txBody>
          <a:bodyPr/>
          <a:lstStyle/>
          <a:p>
            <a:r>
              <a:rPr lang="en-US"/>
              <a:t>Click to edit Master title style</a:t>
            </a:r>
            <a:endParaRPr/>
          </a:p>
        </p:txBody>
      </p:sp>
      <p:sp>
        <p:nvSpPr>
          <p:cNvPr id="3" name="Content Placeholder 2"/>
          <p:cNvSpPr>
            <a:spLocks noGrp="1"/>
          </p:cNvSpPr>
          <p:nvPr>
            <p:ph sz="half" idx="1"/>
          </p:nvPr>
        </p:nvSpPr>
        <p:spPr>
          <a:xfrm>
            <a:off x="1142107" y="1905000"/>
            <a:ext cx="3315563" cy="4267200"/>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6332" y="1905000"/>
            <a:ext cx="3315562" cy="4267200"/>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a:lvl7pPr>
            <a:lvl8pPr marL="1468003">
              <a:defRPr sz="1200" baseline="0"/>
            </a:lvl8pPr>
            <a:lvl9pPr marL="1468003">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0" name="Date Placeholder 4"/>
          <p:cNvSpPr>
            <a:spLocks noGrp="1"/>
          </p:cNvSpPr>
          <p:nvPr>
            <p:ph type="dt" sz="half" idx="10"/>
          </p:nvPr>
        </p:nvSpPr>
        <p:spPr/>
        <p:txBody>
          <a:bodyPr/>
          <a:lstStyle>
            <a:lvl1pPr>
              <a:defRPr/>
            </a:lvl1pPr>
          </a:lstStyle>
          <a:p>
            <a:pPr>
              <a:defRPr/>
            </a:pPr>
            <a:fld id="{E734CBA6-1064-494B-BD66-4829C2F0B8E1}" type="datetimeFigureOut">
              <a:rPr lang="en-US"/>
              <a:pPr>
                <a:defRPr/>
              </a:pPr>
              <a:t>8/17/2023</a:t>
            </a:fld>
            <a:endParaRPr dirty="0"/>
          </a:p>
        </p:txBody>
      </p:sp>
      <p:sp>
        <p:nvSpPr>
          <p:cNvPr id="81" name="Footer Placeholder 5"/>
          <p:cNvSpPr>
            <a:spLocks noGrp="1"/>
          </p:cNvSpPr>
          <p:nvPr>
            <p:ph type="ftr" sz="quarter" idx="11"/>
          </p:nvPr>
        </p:nvSpPr>
        <p:spPr/>
        <p:txBody>
          <a:bodyPr/>
          <a:lstStyle>
            <a:lvl1pPr>
              <a:defRPr/>
            </a:lvl1pPr>
          </a:lstStyle>
          <a:p>
            <a:pPr>
              <a:defRPr/>
            </a:pPr>
            <a:endParaRPr dirty="0"/>
          </a:p>
        </p:txBody>
      </p:sp>
      <p:sp>
        <p:nvSpPr>
          <p:cNvPr id="82" name="Slide Number Placeholder 6"/>
          <p:cNvSpPr>
            <a:spLocks noGrp="1"/>
          </p:cNvSpPr>
          <p:nvPr>
            <p:ph type="sldNum" sz="quarter" idx="12"/>
          </p:nvPr>
        </p:nvSpPr>
        <p:spPr/>
        <p:txBody>
          <a:bodyPr/>
          <a:lstStyle>
            <a:lvl1pPr>
              <a:defRPr/>
            </a:lvl1pPr>
          </a:lstStyle>
          <a:p>
            <a:pPr>
              <a:defRPr/>
            </a:pPr>
            <a:fld id="{6B8EDD0D-75BE-401E-9013-6A300DB6CAAF}" type="slidenum">
              <a:rPr/>
              <a:pPr>
                <a:defRPr/>
              </a:pPr>
              <a:t>‹#›</a:t>
            </a:fld>
            <a:endParaRPr dirty="0"/>
          </a:p>
        </p:txBody>
      </p:sp>
    </p:spTree>
    <p:extLst>
      <p:ext uri="{BB962C8B-B14F-4D97-AF65-F5344CB8AC3E}">
        <p14:creationId xmlns:p14="http://schemas.microsoft.com/office/powerpoint/2010/main" val="81133744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1032414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8153171E-68A3-45B4-AD3C-B4712866D2DE}" type="datetimeFigureOut">
              <a:rPr lang="en-US" smtClean="0"/>
              <a:pPr>
                <a:defRPr/>
              </a:pPr>
              <a:t>8/17/2023</a:t>
            </a:fld>
            <a:endParaRPr lang="en-US" dirty="0"/>
          </a:p>
        </p:txBody>
      </p:sp>
      <p:sp>
        <p:nvSpPr>
          <p:cNvPr id="4" name="Footer Placeholder 3"/>
          <p:cNvSpPr>
            <a:spLocks noGrp="1"/>
          </p:cNvSpPr>
          <p:nvPr>
            <p:ph type="ftr" sz="quarter" idx="11"/>
          </p:nvPr>
        </p:nvSpPr>
        <p:spPr/>
        <p:txBody>
          <a:bodyPr/>
          <a:lstStyle>
            <a:lvl1pPr>
              <a:defRPr cap="all" baseline="0"/>
            </a:lvl1pPr>
          </a:lstStyle>
          <a:p>
            <a:pPr>
              <a:defRPr/>
            </a:pPr>
            <a:endParaRPr lang="en-US" dirty="0"/>
          </a:p>
        </p:txBody>
      </p:sp>
      <p:sp>
        <p:nvSpPr>
          <p:cNvPr id="5" name="Slide Number Placeholder 4"/>
          <p:cNvSpPr>
            <a:spLocks noGrp="1"/>
          </p:cNvSpPr>
          <p:nvPr>
            <p:ph type="sldNum" sz="quarter" idx="12"/>
          </p:nvPr>
        </p:nvSpPr>
        <p:spPr/>
        <p:txBody>
          <a:body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3395006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32631D5-5D75-4FD4-B121-33FA28D2FA89}" type="datetimeFigureOut">
              <a:rPr lang="en-US" smtClean="0"/>
              <a:pPr>
                <a:defRPr/>
              </a:pPr>
              <a:t>8/17/2023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D76C361-3107-4E61-95B3-BABBEF165332}" type="slidenum">
              <a:rPr lang="en-US" smtClean="0"/>
              <a:pPr>
                <a:defRPr/>
              </a:pPr>
              <a:t>‹#›</a:t>
            </a:fld>
            <a:endParaRPr lang="en-US" dirty="0"/>
          </a:p>
        </p:txBody>
      </p:sp>
    </p:spTree>
    <p:extLst>
      <p:ext uri="{BB962C8B-B14F-4D97-AF65-F5344CB8AC3E}">
        <p14:creationId xmlns:p14="http://schemas.microsoft.com/office/powerpoint/2010/main" val="360611858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968D5F2-F252-479B-9671-D51CCC6F8504}" type="datetimeFigureOut">
              <a:rPr lang="en-US" smtClean="0"/>
              <a:pPr>
                <a:defRPr/>
              </a:pPr>
              <a:t>8/17/2023</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BCB44B-4479-4493-97AA-F001CBA96880}" type="slidenum">
              <a:rPr lang="en-US" smtClean="0"/>
              <a:pPr>
                <a:defRPr/>
              </a:pPr>
              <a:t>‹#›</a:t>
            </a:fld>
            <a:endParaRPr lang="en-US" dirty="0"/>
          </a:p>
        </p:txBody>
      </p:sp>
    </p:spTree>
    <p:extLst>
      <p:ext uri="{BB962C8B-B14F-4D97-AF65-F5344CB8AC3E}">
        <p14:creationId xmlns:p14="http://schemas.microsoft.com/office/powerpoint/2010/main" val="2367153576"/>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pPr>
              <a:defRPr/>
            </a:pPr>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bg1">
                    <a:lumMod val="85000"/>
                  </a:schemeClr>
                </a:solidFill>
              </a:defRPr>
            </a:lvl1pPr>
          </a:lstStyle>
          <a:p>
            <a:pPr>
              <a:defRPr/>
            </a:pP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bg1">
                    <a:lumMod val="85000"/>
                  </a:schemeClr>
                </a:solidFill>
              </a:defRPr>
            </a:lvl1pPr>
          </a:lstStyle>
          <a:p>
            <a:pPr>
              <a:defRPr/>
            </a:pPr>
            <a:fld id="{D20E40E3-67BF-4085-A4E3-E1CE3843B20E}" type="slidenum">
              <a:rPr lang="en-US" altLang="en-US" smtClean="0"/>
              <a:pPr>
                <a:defRPr/>
              </a:pPr>
              <a:t>‹#›</a:t>
            </a:fld>
            <a:endParaRPr lang="en-US" altLang="en-US" dirty="0"/>
          </a:p>
        </p:txBody>
      </p:sp>
    </p:spTree>
    <p:extLst>
      <p:ext uri="{BB962C8B-B14F-4D97-AF65-F5344CB8AC3E}">
        <p14:creationId xmlns:p14="http://schemas.microsoft.com/office/powerpoint/2010/main" val="2175531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29914141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bg1">
                    <a:lumMod val="85000"/>
                  </a:schemeClr>
                </a:solidFill>
              </a:defRPr>
            </a:lvl1pPr>
          </a:lstStyle>
          <a:p>
            <a:pPr>
              <a:defRPr/>
            </a:pPr>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bg1">
                    <a:lumMod val="85000"/>
                  </a:schemeClr>
                </a:solidFill>
              </a:defRPr>
            </a:lvl1pPr>
          </a:lstStyle>
          <a:p>
            <a:pPr>
              <a:defRPr/>
            </a:pPr>
            <a:fld id="{E37B23DB-563E-4E47-8E4C-C4EB1A7F1CF2}" type="slidenum">
              <a:rPr lang="en-US" altLang="en-US" smtClean="0"/>
              <a:pPr>
                <a:defRPr/>
              </a:pPr>
              <a:t>‹#›</a:t>
            </a:fld>
            <a:endParaRPr lang="en-US" altLang="en-US" dirty="0"/>
          </a:p>
        </p:txBody>
      </p:sp>
    </p:spTree>
    <p:extLst>
      <p:ext uri="{BB962C8B-B14F-4D97-AF65-F5344CB8AC3E}">
        <p14:creationId xmlns:p14="http://schemas.microsoft.com/office/powerpoint/2010/main" val="27555407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3372164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609620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5B2359A-634D-4057-8DFF-3A35D8912E25}" type="slidenum">
              <a:rPr lang="en-US" altLang="en-US" smtClean="0"/>
              <a:pPr>
                <a:defRPr/>
              </a:pPr>
              <a:t>‹#›</a:t>
            </a:fld>
            <a:endParaRPr lang="en-US" altLang="en-US" dirty="0"/>
          </a:p>
        </p:txBody>
      </p:sp>
    </p:spTree>
    <p:extLst>
      <p:ext uri="{BB962C8B-B14F-4D97-AF65-F5344CB8AC3E}">
        <p14:creationId xmlns:p14="http://schemas.microsoft.com/office/powerpoint/2010/main" val="89721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line"/>
          <p:cNvGrpSpPr>
            <a:grpSpLocks/>
          </p:cNvGrpSpPr>
          <p:nvPr/>
        </p:nvGrpSpPr>
        <p:grpSpPr bwMode="auto">
          <a:xfrm>
            <a:off x="1141413" y="1514475"/>
            <a:ext cx="7929562" cy="63500"/>
            <a:chOff x="1522413" y="1514475"/>
            <a:chExt cx="10569575" cy="64008"/>
          </a:xfrm>
        </p:grpSpPr>
        <p:sp>
          <p:nvSpPr>
            <p:cNvPr id="8" name="Freeform 7"/>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8"/>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9"/>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8"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9"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0"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1"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a:xfrm>
            <a:off x="1142108" y="274638"/>
            <a:ext cx="6859785"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2107"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142107" y="2819400"/>
            <a:ext cx="3313277" cy="3352801"/>
          </a:xfrm>
        </p:spPr>
        <p:txBody>
          <a:bodyPr/>
          <a:lstStyle>
            <a:lvl1pPr>
              <a:defRPr sz="1800"/>
            </a:lvl1pPr>
            <a:lvl2pPr>
              <a:defRPr sz="1500"/>
            </a:lvl2pPr>
            <a:lvl3pPr>
              <a:defRPr sz="1350"/>
            </a:lvl3pPr>
            <a:lvl4pPr>
              <a:defRPr sz="1200"/>
            </a:lvl4pPr>
            <a:lvl5pPr>
              <a:defRPr sz="1200"/>
            </a:lvl5pPr>
            <a:lvl6pPr marL="1468003">
              <a:defRPr sz="1200"/>
            </a:lvl6pPr>
            <a:lvl7pPr marL="1468003">
              <a:defRPr sz="1200" baseline="0"/>
            </a:lvl7pPr>
            <a:lvl8pPr marL="1468003">
              <a:defRPr sz="1200" baseline="0"/>
            </a:lvl8pPr>
            <a:lvl9pPr marL="1468003">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688616" y="1905000"/>
            <a:ext cx="3313277" cy="762000"/>
          </a:xfrm>
        </p:spPr>
        <p:txBody>
          <a:bodyPr anchor="ctr"/>
          <a:lstStyle>
            <a:lvl1pPr marL="0" indent="0">
              <a:spcBef>
                <a:spcPts val="0"/>
              </a:spcBef>
              <a:buNone/>
              <a:defRPr sz="1800" b="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4688616" y="2819400"/>
            <a:ext cx="3313277" cy="3352801"/>
          </a:xfrm>
        </p:spPr>
        <p:txBody>
          <a:bodyPr/>
          <a:lstStyle>
            <a:lvl1pPr>
              <a:defRPr sz="1800"/>
            </a:lvl1pPr>
            <a:lvl2pPr>
              <a:defRPr sz="1500"/>
            </a:lvl2pPr>
            <a:lvl3pPr>
              <a:defRPr sz="1350"/>
            </a:lvl3pPr>
            <a:lvl4pPr>
              <a:defRPr sz="1200"/>
            </a:lvl4pPr>
            <a:lvl5pPr marL="1468003">
              <a:defRPr sz="1200"/>
            </a:lvl5pPr>
            <a:lvl6pPr marL="1468003">
              <a:defRPr sz="1200"/>
            </a:lvl6pPr>
            <a:lvl7pPr marL="1468003">
              <a:defRPr sz="1200"/>
            </a:lvl7pPr>
            <a:lvl8pPr marL="1468003">
              <a:defRPr sz="1200"/>
            </a:lvl8pPr>
            <a:lvl9pPr marL="1468003">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2" name="Date Placeholder 6"/>
          <p:cNvSpPr>
            <a:spLocks noGrp="1"/>
          </p:cNvSpPr>
          <p:nvPr>
            <p:ph type="dt" sz="half" idx="10"/>
          </p:nvPr>
        </p:nvSpPr>
        <p:spPr/>
        <p:txBody>
          <a:bodyPr/>
          <a:lstStyle>
            <a:lvl1pPr>
              <a:defRPr/>
            </a:lvl1pPr>
          </a:lstStyle>
          <a:p>
            <a:pPr>
              <a:defRPr/>
            </a:pPr>
            <a:fld id="{C66E81D6-EAED-4075-836A-2E8E023BC343}" type="datetimeFigureOut">
              <a:rPr lang="en-US"/>
              <a:pPr>
                <a:defRPr/>
              </a:pPr>
              <a:t>8/17/2023</a:t>
            </a:fld>
            <a:endParaRPr dirty="0"/>
          </a:p>
        </p:txBody>
      </p:sp>
      <p:sp>
        <p:nvSpPr>
          <p:cNvPr id="83" name="Footer Placeholder 7"/>
          <p:cNvSpPr>
            <a:spLocks noGrp="1"/>
          </p:cNvSpPr>
          <p:nvPr>
            <p:ph type="ftr" sz="quarter" idx="11"/>
          </p:nvPr>
        </p:nvSpPr>
        <p:spPr/>
        <p:txBody>
          <a:bodyPr/>
          <a:lstStyle>
            <a:lvl1pPr>
              <a:defRPr/>
            </a:lvl1pPr>
          </a:lstStyle>
          <a:p>
            <a:pPr>
              <a:defRPr/>
            </a:pPr>
            <a:endParaRPr dirty="0"/>
          </a:p>
        </p:txBody>
      </p:sp>
      <p:sp>
        <p:nvSpPr>
          <p:cNvPr id="84" name="Slide Number Placeholder 8"/>
          <p:cNvSpPr>
            <a:spLocks noGrp="1"/>
          </p:cNvSpPr>
          <p:nvPr>
            <p:ph type="sldNum" sz="quarter" idx="12"/>
          </p:nvPr>
        </p:nvSpPr>
        <p:spPr/>
        <p:txBody>
          <a:bodyPr/>
          <a:lstStyle>
            <a:lvl1pPr>
              <a:defRPr/>
            </a:lvl1pPr>
          </a:lstStyle>
          <a:p>
            <a:pPr>
              <a:defRPr/>
            </a:pPr>
            <a:fld id="{5A9D1F08-68CB-41AD-BB53-511A74120679}" type="slidenum">
              <a:rPr/>
              <a:pPr>
                <a:defRPr/>
              </a:pPr>
              <a:t>‹#›</a:t>
            </a:fld>
            <a:endParaRPr dirty="0"/>
          </a:p>
        </p:txBody>
      </p:sp>
    </p:spTree>
    <p:extLst>
      <p:ext uri="{BB962C8B-B14F-4D97-AF65-F5344CB8AC3E}">
        <p14:creationId xmlns:p14="http://schemas.microsoft.com/office/powerpoint/2010/main" val="2739676829"/>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ED41F21-EE8D-4AD0-B5C5-19F81CF86884}" type="slidenum">
              <a:rPr lang="en-US" altLang="en-US" smtClean="0"/>
              <a:pPr>
                <a:defRPr/>
              </a:pPr>
              <a:t>‹#›</a:t>
            </a:fld>
            <a:endParaRPr lang="en-US" altLang="en-US" dirty="0"/>
          </a:p>
        </p:txBody>
      </p:sp>
    </p:spTree>
    <p:extLst>
      <p:ext uri="{BB962C8B-B14F-4D97-AF65-F5344CB8AC3E}">
        <p14:creationId xmlns:p14="http://schemas.microsoft.com/office/powerpoint/2010/main" val="386254063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Footer Placeholder 8"/>
          <p:cNvSpPr>
            <a:spLocks noGrp="1"/>
          </p:cNvSpPr>
          <p:nvPr>
            <p:ph type="ftr" sz="quarter" idx="11"/>
          </p:nvPr>
        </p:nvSpPr>
        <p:spPr>
          <a:xfrm>
            <a:off x="2505454" y="6265818"/>
            <a:ext cx="3950208" cy="274320"/>
          </a:xfrm>
        </p:spPr>
        <p:txBody>
          <a:bodyPr/>
          <a:lstStyle>
            <a:lvl1pPr algn="ctr">
              <a:defRPr/>
            </a:lvl1pPr>
          </a:lstStyle>
          <a:p>
            <a:pPr>
              <a:defRPr/>
            </a:pP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defRPr/>
            </a:pPr>
            <a:fld id="{EA44F75A-FB3A-47DE-9E11-4B63C597E4CE}" type="slidenum">
              <a:rPr lang="en-US" altLang="en-US" smtClean="0"/>
              <a:pPr>
                <a:defRPr/>
              </a:pPr>
              <a:t>‹#›</a:t>
            </a:fld>
            <a:endParaRPr lang="en-US" altLang="en-US" dirty="0"/>
          </a:p>
        </p:txBody>
      </p:sp>
      <p:sp>
        <p:nvSpPr>
          <p:cNvPr id="12" name="Rectangle 11"/>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4673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a:defRPr/>
            </a:pPr>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18581528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1467655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A44F75A-FB3A-47DE-9E11-4B63C597E4CE}" type="slidenum">
              <a:rPr lang="en-US" altLang="en-US" smtClean="0"/>
              <a:pPr>
                <a:defRPr/>
              </a:pPr>
              <a:t>‹#›</a:t>
            </a:fld>
            <a:endParaRPr lang="en-US" altLang="en-US" dirty="0"/>
          </a:p>
        </p:txBody>
      </p:sp>
    </p:spTree>
    <p:extLst>
      <p:ext uri="{BB962C8B-B14F-4D97-AF65-F5344CB8AC3E}">
        <p14:creationId xmlns:p14="http://schemas.microsoft.com/office/powerpoint/2010/main" val="1137881951"/>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dirty="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p:txBody>
          <a:bodyPr/>
          <a:lstStyle>
            <a:lvl1pPr>
              <a:defRPr/>
            </a:lvl1pPr>
          </a:lstStyle>
          <a:p>
            <a:pPr>
              <a:defRPr/>
            </a:pPr>
            <a:fld id="{FA84CC53-1372-4F92-9604-D68EB13F428B}" type="slidenum">
              <a:rPr lang="en-US" altLang="en-US"/>
              <a:pPr>
                <a:defRPr/>
              </a:pPr>
              <a:t>‹#›</a:t>
            </a:fld>
            <a:endParaRPr lang="en-US" altLang="en-US" dirty="0"/>
          </a:p>
        </p:txBody>
      </p:sp>
    </p:spTree>
    <p:extLst>
      <p:ext uri="{BB962C8B-B14F-4D97-AF65-F5344CB8AC3E}">
        <p14:creationId xmlns:p14="http://schemas.microsoft.com/office/powerpoint/2010/main" val="3064545815"/>
      </p:ext>
    </p:extLst>
  </p:cSld>
  <p:clrMapOvr>
    <a:masterClrMapping/>
  </p:clrMapOvr>
  <p:transition spd="slow"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line"/>
          <p:cNvGrpSpPr>
            <a:grpSpLocks/>
          </p:cNvGrpSpPr>
          <p:nvPr/>
        </p:nvGrpSpPr>
        <p:grpSpPr bwMode="auto">
          <a:xfrm>
            <a:off x="1141413" y="1514475"/>
            <a:ext cx="7929562" cy="63500"/>
            <a:chOff x="1522413" y="1514475"/>
            <a:chExt cx="10569575" cy="64008"/>
          </a:xfrm>
        </p:grpSpPr>
        <p:sp>
          <p:nvSpPr>
            <p:cNvPr id="4" name="Freeform 10"/>
            <p:cNvSpPr>
              <a:spLocks/>
            </p:cNvSpPr>
            <p:nvPr/>
          </p:nvSpPr>
          <p:spPr bwMode="invGray">
            <a:xfrm>
              <a:off x="12028488" y="1525554"/>
              <a:ext cx="63500" cy="4924"/>
            </a:xfrm>
            <a:custGeom>
              <a:avLst/>
              <a:gdLst>
                <a:gd name="T0" fmla="*/ 28433 w 67"/>
                <a:gd name="T1" fmla="*/ 4924 h 6"/>
                <a:gd name="T2" fmla="*/ 28433 w 67"/>
                <a:gd name="T3" fmla="*/ 4924 h 6"/>
                <a:gd name="T4" fmla="*/ 63500 w 67"/>
                <a:gd name="T5" fmla="*/ 2462 h 6"/>
                <a:gd name="T6" fmla="*/ 36963 w 67"/>
                <a:gd name="T7" fmla="*/ 0 h 6"/>
                <a:gd name="T8" fmla="*/ 28433 w 6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 name="Freeform 11"/>
            <p:cNvSpPr>
              <a:spLocks/>
            </p:cNvSpPr>
            <p:nvPr/>
          </p:nvSpPr>
          <p:spPr bwMode="invGray">
            <a:xfrm>
              <a:off x="12022138" y="1532939"/>
              <a:ext cx="19050" cy="1231"/>
            </a:xfrm>
            <a:custGeom>
              <a:avLst/>
              <a:gdLst>
                <a:gd name="T0" fmla="*/ 0 w 20"/>
                <a:gd name="T1" fmla="*/ 1231 h 2"/>
                <a:gd name="T2" fmla="*/ 0 w 20"/>
                <a:gd name="T3" fmla="*/ 1231 h 2"/>
                <a:gd name="T4" fmla="*/ 19050 w 20"/>
                <a:gd name="T5" fmla="*/ 616 h 2"/>
                <a:gd name="T6" fmla="*/ 0 w 2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
                  <a:moveTo>
                    <a:pt x="0" y="2"/>
                  </a:moveTo>
                  <a:lnTo>
                    <a:pt x="0" y="2"/>
                  </a:lnTo>
                  <a:lnTo>
                    <a:pt x="20" y="1"/>
                  </a:lnTo>
                  <a:cubicBezTo>
                    <a:pt x="16" y="0"/>
                    <a:pt x="11" y="0"/>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 name="Freeform 12"/>
            <p:cNvSpPr>
              <a:spLocks/>
            </p:cNvSpPr>
            <p:nvPr/>
          </p:nvSpPr>
          <p:spPr bwMode="invGray">
            <a:xfrm>
              <a:off x="12041188" y="1531708"/>
              <a:ext cx="39687" cy="6155"/>
            </a:xfrm>
            <a:custGeom>
              <a:avLst/>
              <a:gdLst>
                <a:gd name="T0" fmla="*/ 39687 w 41"/>
                <a:gd name="T1" fmla="*/ 0 h 6"/>
                <a:gd name="T2" fmla="*/ 39687 w 41"/>
                <a:gd name="T3" fmla="*/ 0 h 6"/>
                <a:gd name="T4" fmla="*/ 0 w 41"/>
                <a:gd name="T5" fmla="*/ 2052 h 6"/>
                <a:gd name="T6" fmla="*/ 18392 w 41"/>
                <a:gd name="T7" fmla="*/ 1026 h 6"/>
                <a:gd name="T8" fmla="*/ 39687 w 41"/>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 name="Freeform 15"/>
            <p:cNvSpPr>
              <a:spLocks/>
            </p:cNvSpPr>
            <p:nvPr/>
          </p:nvSpPr>
          <p:spPr bwMode="invGray">
            <a:xfrm>
              <a:off x="11831638" y="1526784"/>
              <a:ext cx="42862" cy="4924"/>
            </a:xfrm>
            <a:custGeom>
              <a:avLst/>
              <a:gdLst>
                <a:gd name="T0" fmla="*/ 1905 w 45"/>
                <a:gd name="T1" fmla="*/ 0 h 6"/>
                <a:gd name="T2" fmla="*/ 1905 w 45"/>
                <a:gd name="T3" fmla="*/ 0 h 6"/>
                <a:gd name="T4" fmla="*/ 17145 w 45"/>
                <a:gd name="T5" fmla="*/ 4924 h 6"/>
                <a:gd name="T6" fmla="*/ 42862 w 45"/>
                <a:gd name="T7" fmla="*/ 3283 h 6"/>
                <a:gd name="T8" fmla="*/ 1905 w 4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8" name="Freeform 16"/>
            <p:cNvSpPr>
              <a:spLocks/>
            </p:cNvSpPr>
            <p:nvPr/>
          </p:nvSpPr>
          <p:spPr bwMode="invGray">
            <a:xfrm>
              <a:off x="11809413" y="1531708"/>
              <a:ext cx="41275" cy="2462"/>
            </a:xfrm>
            <a:custGeom>
              <a:avLst/>
              <a:gdLst>
                <a:gd name="T0" fmla="*/ 39399 w 44"/>
                <a:gd name="T1" fmla="*/ 0 h 3"/>
                <a:gd name="T2" fmla="*/ 39399 w 44"/>
                <a:gd name="T3" fmla="*/ 0 h 3"/>
                <a:gd name="T4" fmla="*/ 0 w 44"/>
                <a:gd name="T5" fmla="*/ 2462 h 3"/>
                <a:gd name="T6" fmla="*/ 39399 w 44"/>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
                  <a:moveTo>
                    <a:pt x="42" y="0"/>
                  </a:moveTo>
                  <a:lnTo>
                    <a:pt x="42" y="0"/>
                  </a:lnTo>
                  <a:lnTo>
                    <a:pt x="0" y="3"/>
                  </a:lnTo>
                  <a:cubicBezTo>
                    <a:pt x="37" y="3"/>
                    <a:pt x="44" y="2"/>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9" name="Freeform 17"/>
            <p:cNvSpPr>
              <a:spLocks/>
            </p:cNvSpPr>
            <p:nvPr/>
          </p:nvSpPr>
          <p:spPr bwMode="invGray">
            <a:xfrm>
              <a:off x="12003088" y="1537863"/>
              <a:ext cx="77787" cy="3693"/>
            </a:xfrm>
            <a:custGeom>
              <a:avLst/>
              <a:gdLst>
                <a:gd name="T0" fmla="*/ 13281 w 82"/>
                <a:gd name="T1" fmla="*/ 3693 h 5"/>
                <a:gd name="T2" fmla="*/ 13281 w 82"/>
                <a:gd name="T3" fmla="*/ 3693 h 5"/>
                <a:gd name="T4" fmla="*/ 77787 w 82"/>
                <a:gd name="T5" fmla="*/ 0 h 5"/>
                <a:gd name="T6" fmla="*/ 0 w 82"/>
                <a:gd name="T7" fmla="*/ 3693 h 5"/>
                <a:gd name="T8" fmla="*/ 13281 w 82"/>
                <a:gd name="T9" fmla="*/ 3693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 h="5">
                  <a:moveTo>
                    <a:pt x="14" y="5"/>
                  </a:moveTo>
                  <a:lnTo>
                    <a:pt x="14" y="5"/>
                  </a:lnTo>
                  <a:lnTo>
                    <a:pt x="82" y="0"/>
                  </a:lnTo>
                  <a:lnTo>
                    <a:pt x="0" y="5"/>
                  </a:lnTo>
                  <a:lnTo>
                    <a:pt x="14"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0" name="Freeform 18"/>
            <p:cNvSpPr>
              <a:spLocks/>
            </p:cNvSpPr>
            <p:nvPr/>
          </p:nvSpPr>
          <p:spPr bwMode="invGray">
            <a:xfrm>
              <a:off x="11664950" y="1523092"/>
              <a:ext cx="39687" cy="4924"/>
            </a:xfrm>
            <a:custGeom>
              <a:avLst/>
              <a:gdLst>
                <a:gd name="T0" fmla="*/ 17954 w 42"/>
                <a:gd name="T1" fmla="*/ 3939 h 5"/>
                <a:gd name="T2" fmla="*/ 17954 w 42"/>
                <a:gd name="T3" fmla="*/ 3939 h 5"/>
                <a:gd name="T4" fmla="*/ 39687 w 42"/>
                <a:gd name="T5" fmla="*/ 0 h 5"/>
                <a:gd name="T6" fmla="*/ 0 w 42"/>
                <a:gd name="T7" fmla="*/ 4924 h 5"/>
                <a:gd name="T8" fmla="*/ 17954 w 42"/>
                <a:gd name="T9" fmla="*/ 3939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5">
                  <a:moveTo>
                    <a:pt x="19" y="4"/>
                  </a:moveTo>
                  <a:lnTo>
                    <a:pt x="19" y="4"/>
                  </a:lnTo>
                  <a:lnTo>
                    <a:pt x="42" y="0"/>
                  </a:lnTo>
                  <a:lnTo>
                    <a:pt x="0" y="5"/>
                  </a:lnTo>
                  <a:lnTo>
                    <a:pt x="19"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1" name="Freeform 19"/>
            <p:cNvSpPr>
              <a:spLocks/>
            </p:cNvSpPr>
            <p:nvPr/>
          </p:nvSpPr>
          <p:spPr bwMode="invGray">
            <a:xfrm>
              <a:off x="11506200" y="1521861"/>
              <a:ext cx="92075" cy="4924"/>
            </a:xfrm>
            <a:custGeom>
              <a:avLst/>
              <a:gdLst>
                <a:gd name="T0" fmla="*/ 76103 w 98"/>
                <a:gd name="T1" fmla="*/ 4924 h 6"/>
                <a:gd name="T2" fmla="*/ 76103 w 98"/>
                <a:gd name="T3" fmla="*/ 4924 h 6"/>
                <a:gd name="T4" fmla="*/ 70466 w 98"/>
                <a:gd name="T5" fmla="*/ 0 h 6"/>
                <a:gd name="T6" fmla="*/ 0 w 98"/>
                <a:gd name="T7" fmla="*/ 4103 h 6"/>
                <a:gd name="T8" fmla="*/ 76103 w 98"/>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2" name="Freeform 20"/>
            <p:cNvSpPr>
              <a:spLocks/>
            </p:cNvSpPr>
            <p:nvPr/>
          </p:nvSpPr>
          <p:spPr bwMode="invGray">
            <a:xfrm>
              <a:off x="11471275" y="1525554"/>
              <a:ext cx="34925" cy="3693"/>
            </a:xfrm>
            <a:custGeom>
              <a:avLst/>
              <a:gdLst>
                <a:gd name="T0" fmla="*/ 0 w 36"/>
                <a:gd name="T1" fmla="*/ 3693 h 3"/>
                <a:gd name="T2" fmla="*/ 0 w 36"/>
                <a:gd name="T3" fmla="*/ 3693 h 3"/>
                <a:gd name="T4" fmla="*/ 34925 w 36"/>
                <a:gd name="T5" fmla="*/ 0 h 3"/>
                <a:gd name="T6" fmla="*/ 0 w 36"/>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3" name="Freeform 21"/>
            <p:cNvSpPr>
              <a:spLocks/>
            </p:cNvSpPr>
            <p:nvPr/>
          </p:nvSpPr>
          <p:spPr bwMode="invGray">
            <a:xfrm>
              <a:off x="11710988" y="1529246"/>
              <a:ext cx="30162" cy="4924"/>
            </a:xfrm>
            <a:custGeom>
              <a:avLst/>
              <a:gdLst>
                <a:gd name="T0" fmla="*/ 30162 w 32"/>
                <a:gd name="T1" fmla="*/ 4924 h 5"/>
                <a:gd name="T2" fmla="*/ 30162 w 32"/>
                <a:gd name="T3" fmla="*/ 4924 h 5"/>
                <a:gd name="T4" fmla="*/ 0 w 32"/>
                <a:gd name="T5" fmla="*/ 0 h 5"/>
                <a:gd name="T6" fmla="*/ 15081 w 32"/>
                <a:gd name="T7" fmla="*/ 4924 h 5"/>
                <a:gd name="T8" fmla="*/ 30162 w 32"/>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4" name="Freeform 22"/>
            <p:cNvSpPr>
              <a:spLocks/>
            </p:cNvSpPr>
            <p:nvPr/>
          </p:nvSpPr>
          <p:spPr bwMode="invGray">
            <a:xfrm>
              <a:off x="11691938" y="1532939"/>
              <a:ext cx="34925" cy="1231"/>
            </a:xfrm>
            <a:custGeom>
              <a:avLst/>
              <a:gdLst>
                <a:gd name="T0" fmla="*/ 34925 w 36"/>
                <a:gd name="T1" fmla="*/ 1231 h 1"/>
                <a:gd name="T2" fmla="*/ 34925 w 36"/>
                <a:gd name="T3" fmla="*/ 1231 h 1"/>
                <a:gd name="T4" fmla="*/ 33955 w 36"/>
                <a:gd name="T5" fmla="*/ 1231 h 1"/>
                <a:gd name="T6" fmla="*/ 0 w 36"/>
                <a:gd name="T7" fmla="*/ 0 h 1"/>
                <a:gd name="T8" fmla="*/ 34925 w 36"/>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1">
                  <a:moveTo>
                    <a:pt x="36" y="1"/>
                  </a:moveTo>
                  <a:lnTo>
                    <a:pt x="36" y="1"/>
                  </a:lnTo>
                  <a:lnTo>
                    <a:pt x="35" y="1"/>
                  </a:lnTo>
                  <a:lnTo>
                    <a:pt x="0" y="0"/>
                  </a:lnTo>
                  <a:lnTo>
                    <a:pt x="36"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5" name="Freeform 23"/>
            <p:cNvSpPr>
              <a:spLocks/>
            </p:cNvSpPr>
            <p:nvPr/>
          </p:nvSpPr>
          <p:spPr bwMode="invGray">
            <a:xfrm>
              <a:off x="11741150" y="1534170"/>
              <a:ext cx="4762" cy="0"/>
            </a:xfrm>
            <a:custGeom>
              <a:avLst/>
              <a:gdLst>
                <a:gd name="T0" fmla="*/ 4762 w 5"/>
                <a:gd name="T1" fmla="*/ 4762 w 5"/>
                <a:gd name="T2" fmla="*/ 0 w 5"/>
                <a:gd name="T3" fmla="*/ 4762 w 5"/>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5">
                  <a:moveTo>
                    <a:pt x="5" y="0"/>
                  </a:moveTo>
                  <a:lnTo>
                    <a:pt x="5" y="0"/>
                  </a:lnTo>
                  <a:lnTo>
                    <a:pt x="0" y="0"/>
                  </a:lnTo>
                  <a:cubicBezTo>
                    <a:pt x="2" y="0"/>
                    <a:pt x="3" y="0"/>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6" name="Freeform 24"/>
            <p:cNvSpPr>
              <a:spLocks/>
            </p:cNvSpPr>
            <p:nvPr/>
          </p:nvSpPr>
          <p:spPr bwMode="invGray">
            <a:xfrm>
              <a:off x="11841163" y="1537863"/>
              <a:ext cx="71437" cy="8617"/>
            </a:xfrm>
            <a:custGeom>
              <a:avLst/>
              <a:gdLst>
                <a:gd name="T0" fmla="*/ 71437 w 75"/>
                <a:gd name="T1" fmla="*/ 0 h 9"/>
                <a:gd name="T2" fmla="*/ 71437 w 75"/>
                <a:gd name="T3" fmla="*/ 0 h 9"/>
                <a:gd name="T4" fmla="*/ 46672 w 75"/>
                <a:gd name="T5" fmla="*/ 8617 h 9"/>
                <a:gd name="T6" fmla="*/ 71437 w 75"/>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7" name="Freeform 25"/>
            <p:cNvSpPr>
              <a:spLocks/>
            </p:cNvSpPr>
            <p:nvPr/>
          </p:nvSpPr>
          <p:spPr bwMode="invGray">
            <a:xfrm>
              <a:off x="11764963" y="1535401"/>
              <a:ext cx="44450" cy="3693"/>
            </a:xfrm>
            <a:custGeom>
              <a:avLst/>
              <a:gdLst>
                <a:gd name="T0" fmla="*/ 0 w 47"/>
                <a:gd name="T1" fmla="*/ 2770 h 4"/>
                <a:gd name="T2" fmla="*/ 0 w 47"/>
                <a:gd name="T3" fmla="*/ 2770 h 4"/>
                <a:gd name="T4" fmla="*/ 41613 w 47"/>
                <a:gd name="T5" fmla="*/ 3693 h 4"/>
                <a:gd name="T6" fmla="*/ 44450 w 47"/>
                <a:gd name="T7" fmla="*/ 0 h 4"/>
                <a:gd name="T8" fmla="*/ 0 w 47"/>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8" name="Freeform 26"/>
            <p:cNvSpPr>
              <a:spLocks/>
            </p:cNvSpPr>
            <p:nvPr/>
          </p:nvSpPr>
          <p:spPr bwMode="invGray">
            <a:xfrm>
              <a:off x="11744325" y="1537863"/>
              <a:ext cx="20637" cy="2462"/>
            </a:xfrm>
            <a:custGeom>
              <a:avLst/>
              <a:gdLst>
                <a:gd name="T0" fmla="*/ 0 w 22"/>
                <a:gd name="T1" fmla="*/ 2462 h 2"/>
                <a:gd name="T2" fmla="*/ 0 w 22"/>
                <a:gd name="T3" fmla="*/ 2462 h 2"/>
                <a:gd name="T4" fmla="*/ 20637 w 22"/>
                <a:gd name="T5" fmla="*/ 0 h 2"/>
                <a:gd name="T6" fmla="*/ 4690 w 22"/>
                <a:gd name="T7" fmla="*/ 0 h 2"/>
                <a:gd name="T8" fmla="*/ 0 w 22"/>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
                  <a:moveTo>
                    <a:pt x="0" y="2"/>
                  </a:moveTo>
                  <a:lnTo>
                    <a:pt x="0" y="2"/>
                  </a:lnTo>
                  <a:lnTo>
                    <a:pt x="22" y="0"/>
                  </a:lnTo>
                  <a:lnTo>
                    <a:pt x="5" y="0"/>
                  </a:lnTo>
                  <a:lnTo>
                    <a:pt x="0"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19" name="Freeform 27"/>
            <p:cNvSpPr>
              <a:spLocks/>
            </p:cNvSpPr>
            <p:nvPr/>
          </p:nvSpPr>
          <p:spPr bwMode="invGray">
            <a:xfrm>
              <a:off x="11482388" y="1531708"/>
              <a:ext cx="85725" cy="3693"/>
            </a:xfrm>
            <a:custGeom>
              <a:avLst/>
              <a:gdLst>
                <a:gd name="T0" fmla="*/ 60008 w 90"/>
                <a:gd name="T1" fmla="*/ 0 h 4"/>
                <a:gd name="T2" fmla="*/ 60008 w 90"/>
                <a:gd name="T3" fmla="*/ 0 h 4"/>
                <a:gd name="T4" fmla="*/ 0 w 90"/>
                <a:gd name="T5" fmla="*/ 1847 h 4"/>
                <a:gd name="T6" fmla="*/ 72390 w 90"/>
                <a:gd name="T7" fmla="*/ 3693 h 4"/>
                <a:gd name="T8" fmla="*/ 60008 w 90"/>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0" name="Freeform 28"/>
            <p:cNvSpPr>
              <a:spLocks/>
            </p:cNvSpPr>
            <p:nvPr/>
          </p:nvSpPr>
          <p:spPr bwMode="invGray">
            <a:xfrm>
              <a:off x="11626850" y="1532939"/>
              <a:ext cx="4762" cy="1231"/>
            </a:xfrm>
            <a:custGeom>
              <a:avLst/>
              <a:gdLst>
                <a:gd name="T0" fmla="*/ 4762 w 5"/>
                <a:gd name="T1" fmla="*/ 0 h 1"/>
                <a:gd name="T2" fmla="*/ 4762 w 5"/>
                <a:gd name="T3" fmla="*/ 0 h 1"/>
                <a:gd name="T4" fmla="*/ 0 w 5"/>
                <a:gd name="T5" fmla="*/ 1231 h 1"/>
                <a:gd name="T6" fmla="*/ 476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5" y="0"/>
                  </a:moveTo>
                  <a:lnTo>
                    <a:pt x="5" y="0"/>
                  </a:lnTo>
                  <a:lnTo>
                    <a:pt x="0" y="1"/>
                  </a:lnTo>
                  <a:cubicBezTo>
                    <a:pt x="3" y="1"/>
                    <a:pt x="5" y="1"/>
                    <a:pt x="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1" name="Freeform 29"/>
            <p:cNvSpPr>
              <a:spLocks/>
            </p:cNvSpPr>
            <p:nvPr/>
          </p:nvSpPr>
          <p:spPr bwMode="invGray">
            <a:xfrm>
              <a:off x="11261725" y="1534170"/>
              <a:ext cx="4762" cy="0"/>
            </a:xfrm>
            <a:custGeom>
              <a:avLst/>
              <a:gdLst>
                <a:gd name="T0" fmla="*/ 0 w 5"/>
                <a:gd name="T1" fmla="*/ 0 h 1"/>
                <a:gd name="T2" fmla="*/ 0 w 5"/>
                <a:gd name="T3" fmla="*/ 0 h 1"/>
                <a:gd name="T4" fmla="*/ 3810 w 5"/>
                <a:gd name="T5" fmla="*/ 1 h 1"/>
                <a:gd name="T6" fmla="*/ 4762 w 5"/>
                <a:gd name="T7" fmla="*/ 0 h 1"/>
                <a:gd name="T8" fmla="*/ 0 w 5"/>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2" name="Freeform 30"/>
            <p:cNvSpPr>
              <a:spLocks/>
            </p:cNvSpPr>
            <p:nvPr/>
          </p:nvSpPr>
          <p:spPr bwMode="invGray">
            <a:xfrm>
              <a:off x="11553825" y="1534170"/>
              <a:ext cx="44450" cy="2462"/>
            </a:xfrm>
            <a:custGeom>
              <a:avLst/>
              <a:gdLst>
                <a:gd name="T0" fmla="*/ 5674 w 47"/>
                <a:gd name="T1" fmla="*/ 2462 h 2"/>
                <a:gd name="T2" fmla="*/ 5674 w 47"/>
                <a:gd name="T3" fmla="*/ 2462 h 2"/>
                <a:gd name="T4" fmla="*/ 44450 w 47"/>
                <a:gd name="T5" fmla="*/ 0 h 2"/>
                <a:gd name="T6" fmla="*/ 1891 w 47"/>
                <a:gd name="T7" fmla="*/ 1231 h 2"/>
                <a:gd name="T8" fmla="*/ 5674 w 47"/>
                <a:gd name="T9" fmla="*/ 246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3" name="Freeform 31"/>
            <p:cNvSpPr>
              <a:spLocks/>
            </p:cNvSpPr>
            <p:nvPr/>
          </p:nvSpPr>
          <p:spPr bwMode="invGray">
            <a:xfrm>
              <a:off x="11409363" y="1529246"/>
              <a:ext cx="31750" cy="2462"/>
            </a:xfrm>
            <a:custGeom>
              <a:avLst/>
              <a:gdLst>
                <a:gd name="T0" fmla="*/ 0 w 33"/>
                <a:gd name="T1" fmla="*/ 821 h 3"/>
                <a:gd name="T2" fmla="*/ 0 w 33"/>
                <a:gd name="T3" fmla="*/ 821 h 3"/>
                <a:gd name="T4" fmla="*/ 31750 w 33"/>
                <a:gd name="T5" fmla="*/ 2462 h 3"/>
                <a:gd name="T6" fmla="*/ 0 w 33"/>
                <a:gd name="T7" fmla="*/ 821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4" name="Freeform 32"/>
            <p:cNvSpPr>
              <a:spLocks/>
            </p:cNvSpPr>
            <p:nvPr/>
          </p:nvSpPr>
          <p:spPr bwMode="invGray">
            <a:xfrm>
              <a:off x="11618913" y="1531708"/>
              <a:ext cx="6350" cy="0"/>
            </a:xfrm>
            <a:custGeom>
              <a:avLst/>
              <a:gdLst>
                <a:gd name="T0" fmla="*/ 3175 w 6"/>
                <a:gd name="T1" fmla="*/ 1 h 1"/>
                <a:gd name="T2" fmla="*/ 3175 w 6"/>
                <a:gd name="T3" fmla="*/ 1 h 1"/>
                <a:gd name="T4" fmla="*/ 6350 w 6"/>
                <a:gd name="T5" fmla="*/ 1 h 1"/>
                <a:gd name="T6" fmla="*/ 3175 w 6"/>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3" y="1"/>
                  </a:moveTo>
                  <a:lnTo>
                    <a:pt x="3" y="1"/>
                  </a:lnTo>
                  <a:lnTo>
                    <a:pt x="6" y="1"/>
                  </a:lnTo>
                  <a:cubicBezTo>
                    <a:pt x="0" y="0"/>
                    <a:pt x="0" y="1"/>
                    <a:pt x="3"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5" name="Freeform 33"/>
            <p:cNvSpPr>
              <a:spLocks/>
            </p:cNvSpPr>
            <p:nvPr/>
          </p:nvSpPr>
          <p:spPr bwMode="invGray">
            <a:xfrm>
              <a:off x="11598275" y="1531708"/>
              <a:ext cx="28575" cy="2462"/>
            </a:xfrm>
            <a:custGeom>
              <a:avLst/>
              <a:gdLst>
                <a:gd name="T0" fmla="*/ 23044 w 31"/>
                <a:gd name="T1" fmla="*/ 0 h 3"/>
                <a:gd name="T2" fmla="*/ 23044 w 31"/>
                <a:gd name="T3" fmla="*/ 0 h 3"/>
                <a:gd name="T4" fmla="*/ 0 w 31"/>
                <a:gd name="T5" fmla="*/ 2462 h 3"/>
                <a:gd name="T6" fmla="*/ 28575 w 31"/>
                <a:gd name="T7" fmla="*/ 1641 h 3"/>
                <a:gd name="T8" fmla="*/ 23044 w 31"/>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6" name="Freeform 34"/>
            <p:cNvSpPr>
              <a:spLocks/>
            </p:cNvSpPr>
            <p:nvPr/>
          </p:nvSpPr>
          <p:spPr bwMode="invGray">
            <a:xfrm>
              <a:off x="11137900" y="1534170"/>
              <a:ext cx="188912" cy="23388"/>
            </a:xfrm>
            <a:custGeom>
              <a:avLst/>
              <a:gdLst>
                <a:gd name="T0" fmla="*/ 57246 w 198"/>
                <a:gd name="T1" fmla="*/ 23388 h 27"/>
                <a:gd name="T2" fmla="*/ 57246 w 198"/>
                <a:gd name="T3" fmla="*/ 23388 h 27"/>
                <a:gd name="T4" fmla="*/ 148840 w 198"/>
                <a:gd name="T5" fmla="*/ 20789 h 27"/>
                <a:gd name="T6" fmla="*/ 127850 w 198"/>
                <a:gd name="T7" fmla="*/ 0 h 27"/>
                <a:gd name="T8" fmla="*/ 84915 w 198"/>
                <a:gd name="T9" fmla="*/ 5197 h 27"/>
                <a:gd name="T10" fmla="*/ 142161 w 198"/>
                <a:gd name="T11" fmla="*/ 12127 h 27"/>
                <a:gd name="T12" fmla="*/ 70603 w 198"/>
                <a:gd name="T13" fmla="*/ 9528 h 27"/>
                <a:gd name="T14" fmla="*/ 12403 w 198"/>
                <a:gd name="T15" fmla="*/ 21656 h 27"/>
                <a:gd name="T16" fmla="*/ 60108 w 198"/>
                <a:gd name="T17" fmla="*/ 19923 h 27"/>
                <a:gd name="T18" fmla="*/ 57246 w 198"/>
                <a:gd name="T19" fmla="*/ 23388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7" name="Freeform 35"/>
            <p:cNvSpPr>
              <a:spLocks/>
            </p:cNvSpPr>
            <p:nvPr/>
          </p:nvSpPr>
          <p:spPr bwMode="invGray">
            <a:xfrm>
              <a:off x="11266488" y="1529246"/>
              <a:ext cx="95250" cy="4924"/>
            </a:xfrm>
            <a:custGeom>
              <a:avLst/>
              <a:gdLst>
                <a:gd name="T0" fmla="*/ 78105 w 100"/>
                <a:gd name="T1" fmla="*/ 4924 h 6"/>
                <a:gd name="T2" fmla="*/ 78105 w 100"/>
                <a:gd name="T3" fmla="*/ 4924 h 6"/>
                <a:gd name="T4" fmla="*/ 95250 w 100"/>
                <a:gd name="T5" fmla="*/ 4924 h 6"/>
                <a:gd name="T6" fmla="*/ 36195 w 100"/>
                <a:gd name="T7" fmla="*/ 0 h 6"/>
                <a:gd name="T8" fmla="*/ 0 w 100"/>
                <a:gd name="T9" fmla="*/ 4103 h 6"/>
                <a:gd name="T10" fmla="*/ 83820 w 100"/>
                <a:gd name="T11" fmla="*/ 4924 h 6"/>
                <a:gd name="T12" fmla="*/ 78105 w 100"/>
                <a:gd name="T13" fmla="*/ 4924 h 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8" name="Freeform 36"/>
            <p:cNvSpPr>
              <a:spLocks/>
            </p:cNvSpPr>
            <p:nvPr/>
          </p:nvSpPr>
          <p:spPr bwMode="invGray">
            <a:xfrm>
              <a:off x="11361738" y="1531708"/>
              <a:ext cx="134937" cy="12309"/>
            </a:xfrm>
            <a:custGeom>
              <a:avLst/>
              <a:gdLst>
                <a:gd name="T0" fmla="*/ 76021 w 142"/>
                <a:gd name="T1" fmla="*/ 2638 h 14"/>
                <a:gd name="T2" fmla="*/ 76021 w 142"/>
                <a:gd name="T3" fmla="*/ 2638 h 14"/>
                <a:gd name="T4" fmla="*/ 46563 w 142"/>
                <a:gd name="T5" fmla="*/ 12309 h 14"/>
                <a:gd name="T6" fmla="*/ 112131 w 142"/>
                <a:gd name="T7" fmla="*/ 7034 h 14"/>
                <a:gd name="T8" fmla="*/ 76971 w 142"/>
                <a:gd name="T9" fmla="*/ 2638 h 14"/>
                <a:gd name="T10" fmla="*/ 120683 w 142"/>
                <a:gd name="T11" fmla="*/ 1758 h 14"/>
                <a:gd name="T12" fmla="*/ 78872 w 142"/>
                <a:gd name="T13" fmla="*/ 0 h 14"/>
                <a:gd name="T14" fmla="*/ 80772 w 142"/>
                <a:gd name="T15" fmla="*/ 879 h 14"/>
                <a:gd name="T16" fmla="*/ 80772 w 142"/>
                <a:gd name="T17" fmla="*/ 879 h 14"/>
                <a:gd name="T18" fmla="*/ 80772 w 142"/>
                <a:gd name="T19" fmla="*/ 879 h 14"/>
                <a:gd name="T20" fmla="*/ 81722 w 142"/>
                <a:gd name="T21" fmla="*/ 879 h 14"/>
                <a:gd name="T22" fmla="*/ 79822 w 142"/>
                <a:gd name="T23" fmla="*/ 879 h 14"/>
                <a:gd name="T24" fmla="*/ 76021 w 142"/>
                <a:gd name="T25" fmla="*/ 2638 h 14"/>
                <a:gd name="T26" fmla="*/ 79822 w 142"/>
                <a:gd name="T27" fmla="*/ 879 h 14"/>
                <a:gd name="T28" fmla="*/ 80772 w 142"/>
                <a:gd name="T29" fmla="*/ 879 h 14"/>
                <a:gd name="T30" fmla="*/ 80772 w 142"/>
                <a:gd name="T31" fmla="*/ 879 h 14"/>
                <a:gd name="T32" fmla="*/ 0 w 142"/>
                <a:gd name="T33" fmla="*/ 2638 h 14"/>
                <a:gd name="T34" fmla="*/ 76021 w 142"/>
                <a:gd name="T35" fmla="*/ 2638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0" y="3"/>
                  </a:lnTo>
                  <a:cubicBezTo>
                    <a:pt x="18" y="3"/>
                    <a:pt x="40" y="3"/>
                    <a:pt x="8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29" name="Freeform 37"/>
            <p:cNvSpPr>
              <a:spLocks/>
            </p:cNvSpPr>
            <p:nvPr/>
          </p:nvSpPr>
          <p:spPr bwMode="invGray">
            <a:xfrm>
              <a:off x="11834813" y="1552634"/>
              <a:ext cx="9525" cy="1231"/>
            </a:xfrm>
            <a:custGeom>
              <a:avLst/>
              <a:gdLst>
                <a:gd name="T0" fmla="*/ 9525 w 11"/>
                <a:gd name="T1" fmla="*/ 1231 h 1"/>
                <a:gd name="T2" fmla="*/ 9525 w 11"/>
                <a:gd name="T3" fmla="*/ 1231 h 1"/>
                <a:gd name="T4" fmla="*/ 6927 w 11"/>
                <a:gd name="T5" fmla="*/ 0 h 1"/>
                <a:gd name="T6" fmla="*/ 9525 w 11"/>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0" name="Freeform 38"/>
            <p:cNvSpPr>
              <a:spLocks/>
            </p:cNvSpPr>
            <p:nvPr/>
          </p:nvSpPr>
          <p:spPr bwMode="invGray">
            <a:xfrm>
              <a:off x="11764963" y="1542787"/>
              <a:ext cx="117475" cy="9847"/>
            </a:xfrm>
            <a:custGeom>
              <a:avLst/>
              <a:gdLst>
                <a:gd name="T0" fmla="*/ 46220 w 122"/>
                <a:gd name="T1" fmla="*/ 9026 h 12"/>
                <a:gd name="T2" fmla="*/ 46220 w 122"/>
                <a:gd name="T3" fmla="*/ 9026 h 12"/>
                <a:gd name="T4" fmla="*/ 76070 w 122"/>
                <a:gd name="T5" fmla="*/ 7385 h 12"/>
                <a:gd name="T6" fmla="*/ 77033 w 122"/>
                <a:gd name="T7" fmla="*/ 9847 h 12"/>
                <a:gd name="T8" fmla="*/ 80884 w 122"/>
                <a:gd name="T9" fmla="*/ 5744 h 12"/>
                <a:gd name="T10" fmla="*/ 75107 w 122"/>
                <a:gd name="T11" fmla="*/ 6565 h 12"/>
                <a:gd name="T12" fmla="*/ 5777 w 122"/>
                <a:gd name="T13" fmla="*/ 0 h 12"/>
                <a:gd name="T14" fmla="*/ 46220 w 122"/>
                <a:gd name="T15" fmla="*/ 9026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1" name="Freeform 39"/>
            <p:cNvSpPr>
              <a:spLocks/>
            </p:cNvSpPr>
            <p:nvPr/>
          </p:nvSpPr>
          <p:spPr bwMode="invGray">
            <a:xfrm>
              <a:off x="11555413" y="1544017"/>
              <a:ext cx="69850" cy="4924"/>
            </a:xfrm>
            <a:custGeom>
              <a:avLst/>
              <a:gdLst>
                <a:gd name="T0" fmla="*/ 66074 w 74"/>
                <a:gd name="T1" fmla="*/ 0 h 6"/>
                <a:gd name="T2" fmla="*/ 66074 w 74"/>
                <a:gd name="T3" fmla="*/ 0 h 6"/>
                <a:gd name="T4" fmla="*/ 0 w 74"/>
                <a:gd name="T5" fmla="*/ 1641 h 6"/>
                <a:gd name="T6" fmla="*/ 33981 w 74"/>
                <a:gd name="T7" fmla="*/ 4924 h 6"/>
                <a:gd name="T8" fmla="*/ 32093 w 74"/>
                <a:gd name="T9" fmla="*/ 3283 h 6"/>
                <a:gd name="T10" fmla="*/ 66074 w 74"/>
                <a:gd name="T11" fmla="*/ 0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2" name="Freeform 40"/>
            <p:cNvSpPr>
              <a:spLocks/>
            </p:cNvSpPr>
            <p:nvPr/>
          </p:nvSpPr>
          <p:spPr bwMode="invGray">
            <a:xfrm>
              <a:off x="11223625" y="1528016"/>
              <a:ext cx="38100" cy="6155"/>
            </a:xfrm>
            <a:custGeom>
              <a:avLst/>
              <a:gdLst>
                <a:gd name="T0" fmla="*/ 29528 w 40"/>
                <a:gd name="T1" fmla="*/ 4396 h 7"/>
                <a:gd name="T2" fmla="*/ 29528 w 40"/>
                <a:gd name="T3" fmla="*/ 4396 h 7"/>
                <a:gd name="T4" fmla="*/ 38100 w 40"/>
                <a:gd name="T5" fmla="*/ 0 h 7"/>
                <a:gd name="T6" fmla="*/ 0 w 40"/>
                <a:gd name="T7" fmla="*/ 6155 h 7"/>
                <a:gd name="T8" fmla="*/ 29528 w 40"/>
                <a:gd name="T9" fmla="*/ 43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7">
                  <a:moveTo>
                    <a:pt x="31" y="5"/>
                  </a:moveTo>
                  <a:lnTo>
                    <a:pt x="31" y="5"/>
                  </a:lnTo>
                  <a:lnTo>
                    <a:pt x="40" y="0"/>
                  </a:lnTo>
                  <a:lnTo>
                    <a:pt x="0" y="7"/>
                  </a:lnTo>
                  <a:lnTo>
                    <a:pt x="31"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3" name="Freeform 41"/>
            <p:cNvSpPr>
              <a:spLocks/>
            </p:cNvSpPr>
            <p:nvPr/>
          </p:nvSpPr>
          <p:spPr bwMode="invGray">
            <a:xfrm>
              <a:off x="11145838" y="1529246"/>
              <a:ext cx="22225" cy="2462"/>
            </a:xfrm>
            <a:custGeom>
              <a:avLst/>
              <a:gdLst>
                <a:gd name="T0" fmla="*/ 19447 w 24"/>
                <a:gd name="T1" fmla="*/ 2462 h 4"/>
                <a:gd name="T2" fmla="*/ 19447 w 24"/>
                <a:gd name="T3" fmla="*/ 2462 h 4"/>
                <a:gd name="T4" fmla="*/ 22225 w 24"/>
                <a:gd name="T5" fmla="*/ 0 h 4"/>
                <a:gd name="T6" fmla="*/ 0 w 24"/>
                <a:gd name="T7" fmla="*/ 1847 h 4"/>
                <a:gd name="T8" fmla="*/ 19447 w 24"/>
                <a:gd name="T9" fmla="*/ 246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4">
                  <a:moveTo>
                    <a:pt x="21" y="4"/>
                  </a:moveTo>
                  <a:lnTo>
                    <a:pt x="21" y="4"/>
                  </a:lnTo>
                  <a:lnTo>
                    <a:pt x="24" y="0"/>
                  </a:lnTo>
                  <a:lnTo>
                    <a:pt x="0" y="3"/>
                  </a:lnTo>
                  <a:lnTo>
                    <a:pt x="2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4" name="Freeform 42"/>
            <p:cNvSpPr>
              <a:spLocks/>
            </p:cNvSpPr>
            <p:nvPr/>
          </p:nvSpPr>
          <p:spPr bwMode="invGray">
            <a:xfrm>
              <a:off x="6197600" y="1566174"/>
              <a:ext cx="20637" cy="1231"/>
            </a:xfrm>
            <a:custGeom>
              <a:avLst/>
              <a:gdLst>
                <a:gd name="T0" fmla="*/ 20637 w 21"/>
                <a:gd name="T1" fmla="*/ 0 h 1"/>
                <a:gd name="T2" fmla="*/ 20637 w 21"/>
                <a:gd name="T3" fmla="*/ 0 h 1"/>
                <a:gd name="T4" fmla="*/ 0 w 21"/>
                <a:gd name="T5" fmla="*/ 1231 h 1"/>
                <a:gd name="T6" fmla="*/ 20637 w 2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1">
                  <a:moveTo>
                    <a:pt x="21" y="0"/>
                  </a:moveTo>
                  <a:lnTo>
                    <a:pt x="21" y="0"/>
                  </a:lnTo>
                  <a:lnTo>
                    <a:pt x="0" y="1"/>
                  </a:lnTo>
                  <a:cubicBezTo>
                    <a:pt x="10" y="0"/>
                    <a:pt x="16" y="0"/>
                    <a:pt x="2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5" name="Freeform 43"/>
            <p:cNvSpPr>
              <a:spLocks/>
            </p:cNvSpPr>
            <p:nvPr/>
          </p:nvSpPr>
          <p:spPr bwMode="invGray">
            <a:xfrm>
              <a:off x="6356350" y="1564943"/>
              <a:ext cx="9525" cy="1231"/>
            </a:xfrm>
            <a:custGeom>
              <a:avLst/>
              <a:gdLst>
                <a:gd name="T0" fmla="*/ 5715 w 10"/>
                <a:gd name="T1" fmla="*/ 1231 h 2"/>
                <a:gd name="T2" fmla="*/ 5715 w 10"/>
                <a:gd name="T3" fmla="*/ 1231 h 2"/>
                <a:gd name="T4" fmla="*/ 9525 w 10"/>
                <a:gd name="T5" fmla="*/ 0 h 2"/>
                <a:gd name="T6" fmla="*/ 5715 w 10"/>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
                  <a:moveTo>
                    <a:pt x="6" y="2"/>
                  </a:moveTo>
                  <a:lnTo>
                    <a:pt x="6" y="2"/>
                  </a:lnTo>
                  <a:lnTo>
                    <a:pt x="10" y="0"/>
                  </a:lnTo>
                  <a:cubicBezTo>
                    <a:pt x="3" y="1"/>
                    <a:pt x="0" y="2"/>
                    <a:pt x="6"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6" name="Freeform 44"/>
            <p:cNvSpPr>
              <a:spLocks/>
            </p:cNvSpPr>
            <p:nvPr/>
          </p:nvSpPr>
          <p:spPr bwMode="invGray">
            <a:xfrm>
              <a:off x="8950325" y="1521861"/>
              <a:ext cx="61912" cy="7386"/>
            </a:xfrm>
            <a:custGeom>
              <a:avLst/>
              <a:gdLst>
                <a:gd name="T0" fmla="*/ 61912 w 65"/>
                <a:gd name="T1" fmla="*/ 7386 h 9"/>
                <a:gd name="T2" fmla="*/ 61912 w 65"/>
                <a:gd name="T3" fmla="*/ 7386 h 9"/>
                <a:gd name="T4" fmla="*/ 3810 w 65"/>
                <a:gd name="T5" fmla="*/ 3283 h 9"/>
                <a:gd name="T6" fmla="*/ 12382 w 65"/>
                <a:gd name="T7" fmla="*/ 6565 h 9"/>
                <a:gd name="T8" fmla="*/ 61912 w 65"/>
                <a:gd name="T9" fmla="*/ 7386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7" name="Freeform 45"/>
            <p:cNvSpPr>
              <a:spLocks/>
            </p:cNvSpPr>
            <p:nvPr/>
          </p:nvSpPr>
          <p:spPr bwMode="invGray">
            <a:xfrm>
              <a:off x="7537450" y="1546479"/>
              <a:ext cx="28575" cy="3693"/>
            </a:xfrm>
            <a:custGeom>
              <a:avLst/>
              <a:gdLst>
                <a:gd name="T0" fmla="*/ 0 w 29"/>
                <a:gd name="T1" fmla="*/ 2770 h 4"/>
                <a:gd name="T2" fmla="*/ 0 w 29"/>
                <a:gd name="T3" fmla="*/ 2770 h 4"/>
                <a:gd name="T4" fmla="*/ 8868 w 29"/>
                <a:gd name="T5" fmla="*/ 3693 h 4"/>
                <a:gd name="T6" fmla="*/ 28575 w 29"/>
                <a:gd name="T7" fmla="*/ 0 h 4"/>
                <a:gd name="T8" fmla="*/ 0 w 29"/>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
                  <a:moveTo>
                    <a:pt x="0" y="3"/>
                  </a:moveTo>
                  <a:lnTo>
                    <a:pt x="0" y="3"/>
                  </a:lnTo>
                  <a:lnTo>
                    <a:pt x="9" y="4"/>
                  </a:lnTo>
                  <a:lnTo>
                    <a:pt x="29" y="0"/>
                  </a:lnTo>
                  <a:lnTo>
                    <a:pt x="0" y="3"/>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8" name="Freeform 46"/>
            <p:cNvSpPr>
              <a:spLocks/>
            </p:cNvSpPr>
            <p:nvPr/>
          </p:nvSpPr>
          <p:spPr bwMode="invGray">
            <a:xfrm>
              <a:off x="7478713" y="1562481"/>
              <a:ext cx="38100" cy="2462"/>
            </a:xfrm>
            <a:custGeom>
              <a:avLst/>
              <a:gdLst>
                <a:gd name="T0" fmla="*/ 38100 w 40"/>
                <a:gd name="T1" fmla="*/ 2462 h 3"/>
                <a:gd name="T2" fmla="*/ 38100 w 40"/>
                <a:gd name="T3" fmla="*/ 2462 h 3"/>
                <a:gd name="T4" fmla="*/ 0 w 40"/>
                <a:gd name="T5" fmla="*/ 0 h 3"/>
                <a:gd name="T6" fmla="*/ 38100 w 40"/>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3">
                  <a:moveTo>
                    <a:pt x="40" y="3"/>
                  </a:moveTo>
                  <a:lnTo>
                    <a:pt x="40" y="3"/>
                  </a:lnTo>
                  <a:lnTo>
                    <a:pt x="0" y="0"/>
                  </a:lnTo>
                  <a:cubicBezTo>
                    <a:pt x="9" y="1"/>
                    <a:pt x="22" y="2"/>
                    <a:pt x="4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39" name="Freeform 47"/>
            <p:cNvSpPr>
              <a:spLocks/>
            </p:cNvSpPr>
            <p:nvPr/>
          </p:nvSpPr>
          <p:spPr bwMode="invGray">
            <a:xfrm>
              <a:off x="5410200" y="1568636"/>
              <a:ext cx="36512" cy="3693"/>
            </a:xfrm>
            <a:custGeom>
              <a:avLst/>
              <a:gdLst>
                <a:gd name="T0" fmla="*/ 23060 w 38"/>
                <a:gd name="T1" fmla="*/ 0 h 5"/>
                <a:gd name="T2" fmla="*/ 23060 w 38"/>
                <a:gd name="T3" fmla="*/ 0 h 5"/>
                <a:gd name="T4" fmla="*/ 0 w 38"/>
                <a:gd name="T5" fmla="*/ 3693 h 5"/>
                <a:gd name="T6" fmla="*/ 23060 w 38"/>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5">
                  <a:moveTo>
                    <a:pt x="24" y="0"/>
                  </a:moveTo>
                  <a:lnTo>
                    <a:pt x="24" y="0"/>
                  </a:lnTo>
                  <a:lnTo>
                    <a:pt x="0" y="5"/>
                  </a:lnTo>
                  <a:cubicBezTo>
                    <a:pt x="38" y="5"/>
                    <a:pt x="21" y="3"/>
                    <a:pt x="24"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0" name="Freeform 48"/>
            <p:cNvSpPr>
              <a:spLocks/>
            </p:cNvSpPr>
            <p:nvPr/>
          </p:nvSpPr>
          <p:spPr bwMode="invGray">
            <a:xfrm>
              <a:off x="10206038" y="1530477"/>
              <a:ext cx="61912" cy="4924"/>
            </a:xfrm>
            <a:custGeom>
              <a:avLst/>
              <a:gdLst>
                <a:gd name="T0" fmla="*/ 61912 w 65"/>
                <a:gd name="T1" fmla="*/ 2462 h 6"/>
                <a:gd name="T2" fmla="*/ 61912 w 65"/>
                <a:gd name="T3" fmla="*/ 2462 h 6"/>
                <a:gd name="T4" fmla="*/ 0 w 65"/>
                <a:gd name="T5" fmla="*/ 0 h 6"/>
                <a:gd name="T6" fmla="*/ 61912 w 65"/>
                <a:gd name="T7" fmla="*/ 246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1" name="Freeform 49"/>
            <p:cNvSpPr>
              <a:spLocks/>
            </p:cNvSpPr>
            <p:nvPr/>
          </p:nvSpPr>
          <p:spPr bwMode="invGray">
            <a:xfrm>
              <a:off x="6257925" y="1525554"/>
              <a:ext cx="19050" cy="2462"/>
            </a:xfrm>
            <a:custGeom>
              <a:avLst/>
              <a:gdLst>
                <a:gd name="T0" fmla="*/ 16329 w 21"/>
                <a:gd name="T1" fmla="*/ 0 h 2"/>
                <a:gd name="T2" fmla="*/ 16329 w 21"/>
                <a:gd name="T3" fmla="*/ 0 h 2"/>
                <a:gd name="T4" fmla="*/ 0 w 21"/>
                <a:gd name="T5" fmla="*/ 2462 h 2"/>
                <a:gd name="T6" fmla="*/ 16329 w 2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2" name="Freeform 50"/>
            <p:cNvSpPr>
              <a:spLocks/>
            </p:cNvSpPr>
            <p:nvPr/>
          </p:nvSpPr>
          <p:spPr bwMode="invGray">
            <a:xfrm>
              <a:off x="10134600" y="1528016"/>
              <a:ext cx="71437" cy="3693"/>
            </a:xfrm>
            <a:custGeom>
              <a:avLst/>
              <a:gdLst>
                <a:gd name="T0" fmla="*/ 0 w 75"/>
                <a:gd name="T1" fmla="*/ 2770 h 4"/>
                <a:gd name="T2" fmla="*/ 0 w 75"/>
                <a:gd name="T3" fmla="*/ 2770 h 4"/>
                <a:gd name="T4" fmla="*/ 12382 w 75"/>
                <a:gd name="T5" fmla="*/ 3693 h 4"/>
                <a:gd name="T6" fmla="*/ 71437 w 75"/>
                <a:gd name="T7" fmla="*/ 2770 h 4"/>
                <a:gd name="T8" fmla="*/ 0 w 75"/>
                <a:gd name="T9" fmla="*/ 277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3" name="Freeform 51"/>
            <p:cNvSpPr>
              <a:spLocks/>
            </p:cNvSpPr>
            <p:nvPr/>
          </p:nvSpPr>
          <p:spPr bwMode="invGray">
            <a:xfrm>
              <a:off x="2582863" y="1560020"/>
              <a:ext cx="7937" cy="1231"/>
            </a:xfrm>
            <a:custGeom>
              <a:avLst/>
              <a:gdLst>
                <a:gd name="T0" fmla="*/ 7937 w 8"/>
                <a:gd name="T1" fmla="*/ 1231 h 1"/>
                <a:gd name="T2" fmla="*/ 7937 w 8"/>
                <a:gd name="T3" fmla="*/ 1231 h 1"/>
                <a:gd name="T4" fmla="*/ 992 w 8"/>
                <a:gd name="T5" fmla="*/ 0 h 1"/>
                <a:gd name="T6" fmla="*/ 7937 w 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8" y="1"/>
                  </a:moveTo>
                  <a:lnTo>
                    <a:pt x="8" y="1"/>
                  </a:lnTo>
                  <a:lnTo>
                    <a:pt x="1" y="0"/>
                  </a:lnTo>
                  <a:cubicBezTo>
                    <a:pt x="0" y="1"/>
                    <a:pt x="3" y="1"/>
                    <a:pt x="8"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4" name="Freeform 52"/>
            <p:cNvSpPr>
              <a:spLocks/>
            </p:cNvSpPr>
            <p:nvPr/>
          </p:nvSpPr>
          <p:spPr bwMode="invGray">
            <a:xfrm>
              <a:off x="1762125" y="1521861"/>
              <a:ext cx="34925" cy="1231"/>
            </a:xfrm>
            <a:custGeom>
              <a:avLst/>
              <a:gdLst>
                <a:gd name="T0" fmla="*/ 0 w 36"/>
                <a:gd name="T1" fmla="*/ 1231 h 1"/>
                <a:gd name="T2" fmla="*/ 0 w 36"/>
                <a:gd name="T3" fmla="*/ 1231 h 1"/>
                <a:gd name="T4" fmla="*/ 34925 w 36"/>
                <a:gd name="T5" fmla="*/ 1231 h 1"/>
                <a:gd name="T6" fmla="*/ 0 w 36"/>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5" name="Freeform 53"/>
            <p:cNvSpPr>
              <a:spLocks/>
            </p:cNvSpPr>
            <p:nvPr/>
          </p:nvSpPr>
          <p:spPr bwMode="invGray">
            <a:xfrm>
              <a:off x="10812463" y="1529246"/>
              <a:ext cx="19050" cy="1231"/>
            </a:xfrm>
            <a:custGeom>
              <a:avLst/>
              <a:gdLst>
                <a:gd name="T0" fmla="*/ 0 w 20"/>
                <a:gd name="T1" fmla="*/ 1231 h 1"/>
                <a:gd name="T2" fmla="*/ 0 w 20"/>
                <a:gd name="T3" fmla="*/ 1231 h 1"/>
                <a:gd name="T4" fmla="*/ 0 w 20"/>
                <a:gd name="T5" fmla="*/ 1231 h 1"/>
                <a:gd name="T6" fmla="*/ 0 60000 65536"/>
                <a:gd name="T7" fmla="*/ 0 60000 65536"/>
                <a:gd name="T8" fmla="*/ 0 60000 65536"/>
              </a:gdLst>
              <a:ahLst/>
              <a:cxnLst>
                <a:cxn ang="T6">
                  <a:pos x="T0" y="T1"/>
                </a:cxn>
                <a:cxn ang="T7">
                  <a:pos x="T2" y="T3"/>
                </a:cxn>
                <a:cxn ang="T8">
                  <a:pos x="T4" y="T5"/>
                </a:cxn>
              </a:cxnLst>
              <a:rect l="0" t="0" r="r" b="b"/>
              <a:pathLst>
                <a:path w="20" h="1">
                  <a:moveTo>
                    <a:pt x="0" y="1"/>
                  </a:moveTo>
                  <a:lnTo>
                    <a:pt x="0" y="1"/>
                  </a:lnTo>
                  <a:cubicBezTo>
                    <a:pt x="20" y="1"/>
                    <a:pt x="3"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6" name="Freeform 54"/>
            <p:cNvSpPr>
              <a:spLocks/>
            </p:cNvSpPr>
            <p:nvPr/>
          </p:nvSpPr>
          <p:spPr bwMode="invGray">
            <a:xfrm>
              <a:off x="10896600" y="1545248"/>
              <a:ext cx="7937" cy="2462"/>
            </a:xfrm>
            <a:custGeom>
              <a:avLst/>
              <a:gdLst>
                <a:gd name="T0" fmla="*/ 7937 w 8"/>
                <a:gd name="T1" fmla="*/ 0 h 3"/>
                <a:gd name="T2" fmla="*/ 7937 w 8"/>
                <a:gd name="T3" fmla="*/ 0 h 3"/>
                <a:gd name="T4" fmla="*/ 0 w 8"/>
                <a:gd name="T5" fmla="*/ 2462 h 3"/>
                <a:gd name="T6" fmla="*/ 7937 w 8"/>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7" name="Freeform 55"/>
            <p:cNvSpPr>
              <a:spLocks/>
            </p:cNvSpPr>
            <p:nvPr/>
          </p:nvSpPr>
          <p:spPr bwMode="invGray">
            <a:xfrm>
              <a:off x="9947275" y="1553865"/>
              <a:ext cx="4762" cy="1231"/>
            </a:xfrm>
            <a:custGeom>
              <a:avLst/>
              <a:gdLst>
                <a:gd name="T0" fmla="*/ 952 w 5"/>
                <a:gd name="T1" fmla="*/ 0 h 1"/>
                <a:gd name="T2" fmla="*/ 952 w 5"/>
                <a:gd name="T3" fmla="*/ 0 h 1"/>
                <a:gd name="T4" fmla="*/ 0 w 5"/>
                <a:gd name="T5" fmla="*/ 0 h 1"/>
                <a:gd name="T6" fmla="*/ 952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1" y="0"/>
                  </a:moveTo>
                  <a:lnTo>
                    <a:pt x="1" y="0"/>
                  </a:lnTo>
                  <a:lnTo>
                    <a:pt x="0" y="0"/>
                  </a:lnTo>
                  <a:cubicBezTo>
                    <a:pt x="5" y="1"/>
                    <a:pt x="4" y="0"/>
                    <a:pt x="1"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8" name="Freeform 56"/>
            <p:cNvSpPr>
              <a:spLocks/>
            </p:cNvSpPr>
            <p:nvPr/>
          </p:nvSpPr>
          <p:spPr bwMode="invGray">
            <a:xfrm>
              <a:off x="10817225" y="1531708"/>
              <a:ext cx="23812" cy="0"/>
            </a:xfrm>
            <a:custGeom>
              <a:avLst/>
              <a:gdLst>
                <a:gd name="T0" fmla="*/ 23812 w 25"/>
                <a:gd name="T1" fmla="*/ 1 h 1"/>
                <a:gd name="T2" fmla="*/ 23812 w 25"/>
                <a:gd name="T3" fmla="*/ 1 h 1"/>
                <a:gd name="T4" fmla="*/ 0 w 25"/>
                <a:gd name="T5" fmla="*/ 0 h 1"/>
                <a:gd name="T6" fmla="*/ 23812 w 25"/>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49" name="Freeform 57"/>
            <p:cNvSpPr>
              <a:spLocks/>
            </p:cNvSpPr>
            <p:nvPr/>
          </p:nvSpPr>
          <p:spPr bwMode="invGray">
            <a:xfrm>
              <a:off x="10836275" y="1529246"/>
              <a:ext cx="19050" cy="1231"/>
            </a:xfrm>
            <a:custGeom>
              <a:avLst/>
              <a:gdLst>
                <a:gd name="T0" fmla="*/ 0 w 20"/>
                <a:gd name="T1" fmla="*/ 1231 h 1"/>
                <a:gd name="T2" fmla="*/ 0 w 20"/>
                <a:gd name="T3" fmla="*/ 1231 h 1"/>
                <a:gd name="T4" fmla="*/ 17145 w 20"/>
                <a:gd name="T5" fmla="*/ 1231 h 1"/>
                <a:gd name="T6" fmla="*/ 0 w 20"/>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0" y="1"/>
                  </a:moveTo>
                  <a:lnTo>
                    <a:pt x="0" y="1"/>
                  </a:lnTo>
                  <a:lnTo>
                    <a:pt x="18" y="1"/>
                  </a:lnTo>
                  <a:cubicBezTo>
                    <a:pt x="20" y="1"/>
                    <a:pt x="18"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0" name="Freeform 58"/>
            <p:cNvSpPr>
              <a:spLocks/>
            </p:cNvSpPr>
            <p:nvPr/>
          </p:nvSpPr>
          <p:spPr bwMode="invGray">
            <a:xfrm>
              <a:off x="10787063" y="1530477"/>
              <a:ext cx="30162" cy="1231"/>
            </a:xfrm>
            <a:custGeom>
              <a:avLst/>
              <a:gdLst>
                <a:gd name="T0" fmla="*/ 0 w 31"/>
                <a:gd name="T1" fmla="*/ 0 h 1"/>
                <a:gd name="T2" fmla="*/ 0 w 31"/>
                <a:gd name="T3" fmla="*/ 0 h 1"/>
                <a:gd name="T4" fmla="*/ 30162 w 31"/>
                <a:gd name="T5" fmla="*/ 1231 h 1"/>
                <a:gd name="T6" fmla="*/ 26270 w 31"/>
                <a:gd name="T7" fmla="*/ 0 h 1"/>
                <a:gd name="T8" fmla="*/ 0 w 31"/>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1" name="Freeform 59"/>
            <p:cNvSpPr>
              <a:spLocks/>
            </p:cNvSpPr>
            <p:nvPr/>
          </p:nvSpPr>
          <p:spPr bwMode="invGray">
            <a:xfrm>
              <a:off x="4092575" y="1552634"/>
              <a:ext cx="20637" cy="2462"/>
            </a:xfrm>
            <a:custGeom>
              <a:avLst/>
              <a:gdLst>
                <a:gd name="T0" fmla="*/ 20637 w 23"/>
                <a:gd name="T1" fmla="*/ 0 h 2"/>
                <a:gd name="T2" fmla="*/ 20637 w 23"/>
                <a:gd name="T3" fmla="*/ 0 h 2"/>
                <a:gd name="T4" fmla="*/ 17048 w 23"/>
                <a:gd name="T5" fmla="*/ 0 h 2"/>
                <a:gd name="T6" fmla="*/ 20637 w 2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 h="2">
                  <a:moveTo>
                    <a:pt x="23" y="0"/>
                  </a:moveTo>
                  <a:lnTo>
                    <a:pt x="23" y="0"/>
                  </a:lnTo>
                  <a:lnTo>
                    <a:pt x="19" y="0"/>
                  </a:lnTo>
                  <a:cubicBezTo>
                    <a:pt x="0" y="2"/>
                    <a:pt x="8" y="1"/>
                    <a:pt x="23"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2" name="Freeform 60"/>
            <p:cNvSpPr>
              <a:spLocks/>
            </p:cNvSpPr>
            <p:nvPr/>
          </p:nvSpPr>
          <p:spPr bwMode="invGray">
            <a:xfrm>
              <a:off x="8528050" y="1567405"/>
              <a:ext cx="3175" cy="1231"/>
            </a:xfrm>
            <a:custGeom>
              <a:avLst/>
              <a:gdLst>
                <a:gd name="T0" fmla="*/ 1058 w 3"/>
                <a:gd name="T1" fmla="*/ 1231 h 1"/>
                <a:gd name="T2" fmla="*/ 1058 w 3"/>
                <a:gd name="T3" fmla="*/ 1231 h 1"/>
                <a:gd name="T4" fmla="*/ 3175 w 3"/>
                <a:gd name="T5" fmla="*/ 0 h 1"/>
                <a:gd name="T6" fmla="*/ 0 w 3"/>
                <a:gd name="T7" fmla="*/ 0 h 1"/>
                <a:gd name="T8" fmla="*/ 1058 w 3"/>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
                  <a:moveTo>
                    <a:pt x="1" y="1"/>
                  </a:moveTo>
                  <a:lnTo>
                    <a:pt x="1" y="1"/>
                  </a:lnTo>
                  <a:lnTo>
                    <a:pt x="3" y="0"/>
                  </a:lnTo>
                  <a:lnTo>
                    <a:pt x="0" y="0"/>
                  </a:lnTo>
                  <a:lnTo>
                    <a:pt x="1"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3" name="Freeform 61"/>
            <p:cNvSpPr>
              <a:spLocks/>
            </p:cNvSpPr>
            <p:nvPr/>
          </p:nvSpPr>
          <p:spPr bwMode="invGray">
            <a:xfrm>
              <a:off x="8461375" y="1556326"/>
              <a:ext cx="66675" cy="14771"/>
            </a:xfrm>
            <a:custGeom>
              <a:avLst/>
              <a:gdLst>
                <a:gd name="T0" fmla="*/ 0 w 69"/>
                <a:gd name="T1" fmla="*/ 14771 h 17"/>
                <a:gd name="T2" fmla="*/ 0 w 69"/>
                <a:gd name="T3" fmla="*/ 14771 h 17"/>
                <a:gd name="T4" fmla="*/ 66675 w 69"/>
                <a:gd name="T5" fmla="*/ 11295 h 17"/>
                <a:gd name="T6" fmla="*/ 44450 w 69"/>
                <a:gd name="T7" fmla="*/ 0 h 17"/>
                <a:gd name="T8" fmla="*/ 0 w 69"/>
                <a:gd name="T9" fmla="*/ 14771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4" name="Freeform 62"/>
            <p:cNvSpPr>
              <a:spLocks noEditPoints="1"/>
            </p:cNvSpPr>
            <p:nvPr/>
          </p:nvSpPr>
          <p:spPr bwMode="invGray">
            <a:xfrm>
              <a:off x="1562100" y="1514475"/>
              <a:ext cx="9563100" cy="64008"/>
            </a:xfrm>
            <a:custGeom>
              <a:avLst/>
              <a:gdLst>
                <a:gd name="T0" fmla="*/ 9110211 w 10030"/>
                <a:gd name="T1" fmla="*/ 21336 h 75"/>
                <a:gd name="T2" fmla="*/ 9046330 w 10030"/>
                <a:gd name="T3" fmla="*/ 19629 h 75"/>
                <a:gd name="T4" fmla="*/ 5013238 w 10030"/>
                <a:gd name="T5" fmla="*/ 51206 h 75"/>
                <a:gd name="T6" fmla="*/ 4359172 w 10030"/>
                <a:gd name="T7" fmla="*/ 55474 h 75"/>
                <a:gd name="T8" fmla="*/ 4656648 w 10030"/>
                <a:gd name="T9" fmla="*/ 52060 h 75"/>
                <a:gd name="T10" fmla="*/ 4854966 w 10030"/>
                <a:gd name="T11" fmla="*/ 47793 h 75"/>
                <a:gd name="T12" fmla="*/ 5015145 w 10030"/>
                <a:gd name="T13" fmla="*/ 51206 h 75"/>
                <a:gd name="T14" fmla="*/ 5301180 w 10030"/>
                <a:gd name="T15" fmla="*/ 52913 h 75"/>
                <a:gd name="T16" fmla="*/ 5726419 w 10030"/>
                <a:gd name="T17" fmla="*/ 47793 h 75"/>
                <a:gd name="T18" fmla="*/ 6014360 w 10030"/>
                <a:gd name="T19" fmla="*/ 27310 h 75"/>
                <a:gd name="T20" fmla="*/ 5977176 w 10030"/>
                <a:gd name="T21" fmla="*/ 44379 h 75"/>
                <a:gd name="T22" fmla="*/ 6354742 w 10030"/>
                <a:gd name="T23" fmla="*/ 34991 h 75"/>
                <a:gd name="T24" fmla="*/ 6489178 w 10030"/>
                <a:gd name="T25" fmla="*/ 45232 h 75"/>
                <a:gd name="T26" fmla="*/ 6868651 w 10030"/>
                <a:gd name="T27" fmla="*/ 42672 h 75"/>
                <a:gd name="T28" fmla="*/ 7136571 w 10030"/>
                <a:gd name="T29" fmla="*/ 52913 h 75"/>
                <a:gd name="T30" fmla="*/ 7310098 w 10030"/>
                <a:gd name="T31" fmla="*/ 52060 h 75"/>
                <a:gd name="T32" fmla="*/ 7550368 w 10030"/>
                <a:gd name="T33" fmla="*/ 53767 h 75"/>
                <a:gd name="T34" fmla="*/ 7798265 w 10030"/>
                <a:gd name="T35" fmla="*/ 43525 h 75"/>
                <a:gd name="T36" fmla="*/ 8009931 w 10030"/>
                <a:gd name="T37" fmla="*/ 26457 h 75"/>
                <a:gd name="T38" fmla="*/ 8287384 w 10030"/>
                <a:gd name="T39" fmla="*/ 49500 h 75"/>
                <a:gd name="T40" fmla="*/ 8661137 w 10030"/>
                <a:gd name="T41" fmla="*/ 52060 h 75"/>
                <a:gd name="T42" fmla="*/ 9055865 w 10030"/>
                <a:gd name="T43" fmla="*/ 37551 h 75"/>
                <a:gd name="T44" fmla="*/ 9219858 w 10030"/>
                <a:gd name="T45" fmla="*/ 38405 h 75"/>
                <a:gd name="T46" fmla="*/ 9417222 w 10030"/>
                <a:gd name="T47" fmla="*/ 27310 h 75"/>
                <a:gd name="T48" fmla="*/ 9281832 w 10030"/>
                <a:gd name="T49" fmla="*/ 17922 h 75"/>
                <a:gd name="T50" fmla="*/ 9187441 w 10030"/>
                <a:gd name="T51" fmla="*/ 23043 h 75"/>
                <a:gd name="T52" fmla="*/ 8857547 w 10030"/>
                <a:gd name="T53" fmla="*/ 18776 h 75"/>
                <a:gd name="T54" fmla="*/ 8102415 w 10030"/>
                <a:gd name="T55" fmla="*/ 10241 h 75"/>
                <a:gd name="T56" fmla="*/ 7531299 w 10030"/>
                <a:gd name="T57" fmla="*/ 17922 h 75"/>
                <a:gd name="T58" fmla="*/ 7412118 w 10030"/>
                <a:gd name="T59" fmla="*/ 18776 h 75"/>
                <a:gd name="T60" fmla="*/ 7144198 w 10030"/>
                <a:gd name="T61" fmla="*/ 27310 h 75"/>
                <a:gd name="T62" fmla="*/ 6855303 w 10030"/>
                <a:gd name="T63" fmla="*/ 26457 h 75"/>
                <a:gd name="T64" fmla="*/ 6119240 w 10030"/>
                <a:gd name="T65" fmla="*/ 17069 h 75"/>
                <a:gd name="T66" fmla="*/ 5957153 w 10030"/>
                <a:gd name="T67" fmla="*/ 20483 h 75"/>
                <a:gd name="T68" fmla="*/ 5551937 w 10030"/>
                <a:gd name="T69" fmla="*/ 23896 h 75"/>
                <a:gd name="T70" fmla="*/ 5169604 w 10030"/>
                <a:gd name="T71" fmla="*/ 9388 h 75"/>
                <a:gd name="T72" fmla="*/ 4695740 w 10030"/>
                <a:gd name="T73" fmla="*/ 13655 h 75"/>
                <a:gd name="T74" fmla="*/ 4109368 w 10030"/>
                <a:gd name="T75" fmla="*/ 15362 h 75"/>
                <a:gd name="T76" fmla="*/ 3278913 w 10030"/>
                <a:gd name="T77" fmla="*/ 17922 h 75"/>
                <a:gd name="T78" fmla="*/ 2612452 w 10030"/>
                <a:gd name="T79" fmla="*/ 15362 h 75"/>
                <a:gd name="T80" fmla="*/ 2476109 w 10030"/>
                <a:gd name="T81" fmla="*/ 7681 h 75"/>
                <a:gd name="T82" fmla="*/ 2256815 w 10030"/>
                <a:gd name="T83" fmla="*/ 17922 h 75"/>
                <a:gd name="T84" fmla="*/ 1493102 w 10030"/>
                <a:gd name="T85" fmla="*/ 9388 h 75"/>
                <a:gd name="T86" fmla="*/ 249804 w 10030"/>
                <a:gd name="T87" fmla="*/ 5974 h 75"/>
                <a:gd name="T88" fmla="*/ 99159 w 10030"/>
                <a:gd name="T89" fmla="*/ 35844 h 75"/>
                <a:gd name="T90" fmla="*/ 707460 w 10030"/>
                <a:gd name="T91" fmla="*/ 40112 h 75"/>
                <a:gd name="T92" fmla="*/ 1010657 w 10030"/>
                <a:gd name="T93" fmla="*/ 40112 h 75"/>
                <a:gd name="T94" fmla="*/ 1518845 w 10030"/>
                <a:gd name="T95" fmla="*/ 39258 h 75"/>
                <a:gd name="T96" fmla="*/ 1927875 w 10030"/>
                <a:gd name="T97" fmla="*/ 38405 h 75"/>
                <a:gd name="T98" fmla="*/ 2365509 w 10030"/>
                <a:gd name="T99" fmla="*/ 43525 h 75"/>
                <a:gd name="T100" fmla="*/ 2552385 w 10030"/>
                <a:gd name="T101" fmla="*/ 38405 h 75"/>
                <a:gd name="T102" fmla="*/ 2729726 w 10030"/>
                <a:gd name="T103" fmla="*/ 44379 h 75"/>
                <a:gd name="T104" fmla="*/ 3015761 w 10030"/>
                <a:gd name="T105" fmla="*/ 52913 h 75"/>
                <a:gd name="T106" fmla="*/ 3252217 w 10030"/>
                <a:gd name="T107" fmla="*/ 46086 h 75"/>
                <a:gd name="T108" fmla="*/ 3384746 w 10030"/>
                <a:gd name="T109" fmla="*/ 51206 h 75"/>
                <a:gd name="T110" fmla="*/ 3565902 w 10030"/>
                <a:gd name="T111" fmla="*/ 55474 h 75"/>
                <a:gd name="T112" fmla="*/ 4127484 w 10030"/>
                <a:gd name="T113" fmla="*/ 58034 h 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5" name="Freeform 63"/>
            <p:cNvSpPr>
              <a:spLocks/>
            </p:cNvSpPr>
            <p:nvPr/>
          </p:nvSpPr>
          <p:spPr bwMode="invGray">
            <a:xfrm>
              <a:off x="7508875" y="1560020"/>
              <a:ext cx="11112" cy="3693"/>
            </a:xfrm>
            <a:custGeom>
              <a:avLst/>
              <a:gdLst>
                <a:gd name="T0" fmla="*/ 11112 w 12"/>
                <a:gd name="T1" fmla="*/ 3693 h 3"/>
                <a:gd name="T2" fmla="*/ 11112 w 12"/>
                <a:gd name="T3" fmla="*/ 3693 h 3"/>
                <a:gd name="T4" fmla="*/ 5556 w 12"/>
                <a:gd name="T5" fmla="*/ 0 h 3"/>
                <a:gd name="T6" fmla="*/ 11112 w 12"/>
                <a:gd name="T7" fmla="*/ 369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6" name="Freeform 64"/>
            <p:cNvSpPr>
              <a:spLocks/>
            </p:cNvSpPr>
            <p:nvPr/>
          </p:nvSpPr>
          <p:spPr bwMode="invGray">
            <a:xfrm>
              <a:off x="5434013" y="1567405"/>
              <a:ext cx="4762" cy="1231"/>
            </a:xfrm>
            <a:custGeom>
              <a:avLst/>
              <a:gdLst>
                <a:gd name="T0" fmla="*/ 4762 w 5"/>
                <a:gd name="T1" fmla="*/ 1231 h 1"/>
                <a:gd name="T2" fmla="*/ 4762 w 5"/>
                <a:gd name="T3" fmla="*/ 1231 h 1"/>
                <a:gd name="T4" fmla="*/ 2857 w 5"/>
                <a:gd name="T5" fmla="*/ 0 h 1"/>
                <a:gd name="T6" fmla="*/ 0 w 5"/>
                <a:gd name="T7" fmla="*/ 1231 h 1"/>
                <a:gd name="T8" fmla="*/ 4762 w 5"/>
                <a:gd name="T9" fmla="*/ 123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7" name="Freeform 65"/>
            <p:cNvSpPr>
              <a:spLocks/>
            </p:cNvSpPr>
            <p:nvPr/>
          </p:nvSpPr>
          <p:spPr bwMode="invGray">
            <a:xfrm>
              <a:off x="9672638" y="1567405"/>
              <a:ext cx="25400" cy="2462"/>
            </a:xfrm>
            <a:custGeom>
              <a:avLst/>
              <a:gdLst>
                <a:gd name="T0" fmla="*/ 25400 w 27"/>
                <a:gd name="T1" fmla="*/ 2462 h 3"/>
                <a:gd name="T2" fmla="*/ 25400 w 27"/>
                <a:gd name="T3" fmla="*/ 2462 h 3"/>
                <a:gd name="T4" fmla="*/ 941 w 27"/>
                <a:gd name="T5" fmla="*/ 0 h 3"/>
                <a:gd name="T6" fmla="*/ 25400 w 27"/>
                <a:gd name="T7" fmla="*/ 2462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8" name="Freeform 66"/>
            <p:cNvSpPr>
              <a:spLocks/>
            </p:cNvSpPr>
            <p:nvPr/>
          </p:nvSpPr>
          <p:spPr bwMode="invGray">
            <a:xfrm>
              <a:off x="10966450" y="1529246"/>
              <a:ext cx="39687" cy="2462"/>
            </a:xfrm>
            <a:custGeom>
              <a:avLst/>
              <a:gdLst>
                <a:gd name="T0" fmla="*/ 39687 w 42"/>
                <a:gd name="T1" fmla="*/ 0 h 3"/>
                <a:gd name="T2" fmla="*/ 39687 w 42"/>
                <a:gd name="T3" fmla="*/ 0 h 3"/>
                <a:gd name="T4" fmla="*/ 0 w 42"/>
                <a:gd name="T5" fmla="*/ 821 h 3"/>
                <a:gd name="T6" fmla="*/ 35907 w 42"/>
                <a:gd name="T7" fmla="*/ 2462 h 3"/>
                <a:gd name="T8" fmla="*/ 39687 w 42"/>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59" name="Freeform 67"/>
            <p:cNvSpPr>
              <a:spLocks/>
            </p:cNvSpPr>
            <p:nvPr/>
          </p:nvSpPr>
          <p:spPr bwMode="invGray">
            <a:xfrm>
              <a:off x="11329988" y="1552634"/>
              <a:ext cx="44450" cy="2462"/>
            </a:xfrm>
            <a:custGeom>
              <a:avLst/>
              <a:gdLst>
                <a:gd name="T0" fmla="*/ 26090 w 46"/>
                <a:gd name="T1" fmla="*/ 2462 h 3"/>
                <a:gd name="T2" fmla="*/ 26090 w 46"/>
                <a:gd name="T3" fmla="*/ 2462 h 3"/>
                <a:gd name="T4" fmla="*/ 44450 w 46"/>
                <a:gd name="T5" fmla="*/ 1641 h 3"/>
                <a:gd name="T6" fmla="*/ 42517 w 46"/>
                <a:gd name="T7" fmla="*/ 0 h 3"/>
                <a:gd name="T8" fmla="*/ 26090 w 46"/>
                <a:gd name="T9" fmla="*/ 2462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0" name="Freeform 68"/>
            <p:cNvSpPr>
              <a:spLocks/>
            </p:cNvSpPr>
            <p:nvPr/>
          </p:nvSpPr>
          <p:spPr bwMode="invGray">
            <a:xfrm>
              <a:off x="11042650" y="1540325"/>
              <a:ext cx="60325" cy="6155"/>
            </a:xfrm>
            <a:custGeom>
              <a:avLst/>
              <a:gdLst>
                <a:gd name="T0" fmla="*/ 0 w 63"/>
                <a:gd name="T1" fmla="*/ 2638 h 7"/>
                <a:gd name="T2" fmla="*/ 0 w 63"/>
                <a:gd name="T3" fmla="*/ 2638 h 7"/>
                <a:gd name="T4" fmla="*/ 57452 w 63"/>
                <a:gd name="T5" fmla="*/ 4396 h 7"/>
                <a:gd name="T6" fmla="*/ 51707 w 63"/>
                <a:gd name="T7" fmla="*/ 4396 h 7"/>
                <a:gd name="T8" fmla="*/ 0 w 63"/>
                <a:gd name="T9" fmla="*/ 2638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1" name="Freeform 69"/>
            <p:cNvSpPr>
              <a:spLocks/>
            </p:cNvSpPr>
            <p:nvPr/>
          </p:nvSpPr>
          <p:spPr bwMode="invGray">
            <a:xfrm>
              <a:off x="11106150" y="1542787"/>
              <a:ext cx="28575" cy="1231"/>
            </a:xfrm>
            <a:custGeom>
              <a:avLst/>
              <a:gdLst>
                <a:gd name="T0" fmla="*/ 0 w 31"/>
                <a:gd name="T1" fmla="*/ 1231 h 2"/>
                <a:gd name="T2" fmla="*/ 0 w 31"/>
                <a:gd name="T3" fmla="*/ 1231 h 2"/>
                <a:gd name="T4" fmla="*/ 25810 w 31"/>
                <a:gd name="T5" fmla="*/ 1231 h 2"/>
                <a:gd name="T6" fmla="*/ 0 w 31"/>
                <a:gd name="T7" fmla="*/ 123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2" name="Freeform 70"/>
            <p:cNvSpPr>
              <a:spLocks/>
            </p:cNvSpPr>
            <p:nvPr/>
          </p:nvSpPr>
          <p:spPr bwMode="invGray">
            <a:xfrm>
              <a:off x="10679113" y="1525554"/>
              <a:ext cx="103187" cy="9847"/>
            </a:xfrm>
            <a:custGeom>
              <a:avLst/>
              <a:gdLst>
                <a:gd name="T0" fmla="*/ 72894 w 109"/>
                <a:gd name="T1" fmla="*/ 7385 h 12"/>
                <a:gd name="T2" fmla="*/ 72894 w 109"/>
                <a:gd name="T3" fmla="*/ 7385 h 12"/>
                <a:gd name="T4" fmla="*/ 88987 w 109"/>
                <a:gd name="T5" fmla="*/ 4924 h 12"/>
                <a:gd name="T6" fmla="*/ 72894 w 109"/>
                <a:gd name="T7" fmla="*/ 7385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3" name="Freeform 71"/>
            <p:cNvSpPr>
              <a:spLocks/>
            </p:cNvSpPr>
            <p:nvPr/>
          </p:nvSpPr>
          <p:spPr bwMode="invGray">
            <a:xfrm>
              <a:off x="11039475" y="1550172"/>
              <a:ext cx="26987" cy="4924"/>
            </a:xfrm>
            <a:custGeom>
              <a:avLst/>
              <a:gdLst>
                <a:gd name="T0" fmla="*/ 26987 w 27"/>
                <a:gd name="T1" fmla="*/ 4924 h 5"/>
                <a:gd name="T2" fmla="*/ 26987 w 27"/>
                <a:gd name="T3" fmla="*/ 4924 h 5"/>
                <a:gd name="T4" fmla="*/ 15992 w 27"/>
                <a:gd name="T5" fmla="*/ 0 h 5"/>
                <a:gd name="T6" fmla="*/ 0 w 27"/>
                <a:gd name="T7" fmla="*/ 3939 h 5"/>
                <a:gd name="T8" fmla="*/ 26987 w 27"/>
                <a:gd name="T9" fmla="*/ 4924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5">
                  <a:moveTo>
                    <a:pt x="27" y="5"/>
                  </a:moveTo>
                  <a:lnTo>
                    <a:pt x="27" y="5"/>
                  </a:lnTo>
                  <a:lnTo>
                    <a:pt x="16" y="0"/>
                  </a:lnTo>
                  <a:lnTo>
                    <a:pt x="0" y="4"/>
                  </a:lnTo>
                  <a:lnTo>
                    <a:pt x="27" y="5"/>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4" name="Freeform 72"/>
            <p:cNvSpPr>
              <a:spLocks/>
            </p:cNvSpPr>
            <p:nvPr/>
          </p:nvSpPr>
          <p:spPr bwMode="invGray">
            <a:xfrm>
              <a:off x="10841038" y="1548941"/>
              <a:ext cx="58737" cy="2462"/>
            </a:xfrm>
            <a:custGeom>
              <a:avLst/>
              <a:gdLst>
                <a:gd name="T0" fmla="*/ 963 w 61"/>
                <a:gd name="T1" fmla="*/ 1641 h 3"/>
                <a:gd name="T2" fmla="*/ 963 w 61"/>
                <a:gd name="T3" fmla="*/ 1641 h 3"/>
                <a:gd name="T4" fmla="*/ 47182 w 61"/>
                <a:gd name="T5" fmla="*/ 2462 h 3"/>
                <a:gd name="T6" fmla="*/ 58737 w 61"/>
                <a:gd name="T7" fmla="*/ 1641 h 3"/>
                <a:gd name="T8" fmla="*/ 963 w 61"/>
                <a:gd name="T9" fmla="*/ 1641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5" name="Freeform 73"/>
            <p:cNvSpPr>
              <a:spLocks/>
            </p:cNvSpPr>
            <p:nvPr/>
          </p:nvSpPr>
          <p:spPr bwMode="invGray">
            <a:xfrm>
              <a:off x="10899775" y="1550172"/>
              <a:ext cx="36512" cy="1231"/>
            </a:xfrm>
            <a:custGeom>
              <a:avLst/>
              <a:gdLst>
                <a:gd name="T0" fmla="*/ 0 w 38"/>
                <a:gd name="T1" fmla="*/ 1231 h 1"/>
                <a:gd name="T2" fmla="*/ 0 w 38"/>
                <a:gd name="T3" fmla="*/ 1231 h 1"/>
                <a:gd name="T4" fmla="*/ 36512 w 38"/>
                <a:gd name="T5" fmla="*/ 0 h 1"/>
                <a:gd name="T6" fmla="*/ 0 w 38"/>
                <a:gd name="T7" fmla="*/ 123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6" name="Freeform 74"/>
            <p:cNvSpPr>
              <a:spLocks/>
            </p:cNvSpPr>
            <p:nvPr/>
          </p:nvSpPr>
          <p:spPr bwMode="invGray">
            <a:xfrm>
              <a:off x="10958513" y="1555096"/>
              <a:ext cx="46037" cy="0"/>
            </a:xfrm>
            <a:custGeom>
              <a:avLst/>
              <a:gdLst>
                <a:gd name="T0" fmla="*/ 46037 w 47"/>
                <a:gd name="T1" fmla="*/ 1 h 1"/>
                <a:gd name="T2" fmla="*/ 46037 w 47"/>
                <a:gd name="T3" fmla="*/ 1 h 1"/>
                <a:gd name="T4" fmla="*/ 32324 w 47"/>
                <a:gd name="T5" fmla="*/ 0 h 1"/>
                <a:gd name="T6" fmla="*/ 0 w 47"/>
                <a:gd name="T7" fmla="*/ 0 h 1"/>
                <a:gd name="T8" fmla="*/ 46037 w 47"/>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1">
                  <a:moveTo>
                    <a:pt x="47" y="1"/>
                  </a:moveTo>
                  <a:lnTo>
                    <a:pt x="47" y="1"/>
                  </a:lnTo>
                  <a:lnTo>
                    <a:pt x="33" y="0"/>
                  </a:lnTo>
                  <a:lnTo>
                    <a:pt x="0" y="0"/>
                  </a:lnTo>
                  <a:lnTo>
                    <a:pt x="47" y="1"/>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7" name="Freeform 75"/>
            <p:cNvSpPr>
              <a:spLocks/>
            </p:cNvSpPr>
            <p:nvPr/>
          </p:nvSpPr>
          <p:spPr bwMode="invGray">
            <a:xfrm>
              <a:off x="10304463" y="1548941"/>
              <a:ext cx="61912" cy="3693"/>
            </a:xfrm>
            <a:custGeom>
              <a:avLst/>
              <a:gdLst>
                <a:gd name="T0" fmla="*/ 54292 w 65"/>
                <a:gd name="T1" fmla="*/ 0 h 4"/>
                <a:gd name="T2" fmla="*/ 54292 w 65"/>
                <a:gd name="T3" fmla="*/ 0 h 4"/>
                <a:gd name="T4" fmla="*/ 4762 w 65"/>
                <a:gd name="T5" fmla="*/ 923 h 4"/>
                <a:gd name="T6" fmla="*/ 31432 w 65"/>
                <a:gd name="T7" fmla="*/ 3693 h 4"/>
                <a:gd name="T8" fmla="*/ 54292 w 6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8" name="Freeform 76"/>
            <p:cNvSpPr>
              <a:spLocks/>
            </p:cNvSpPr>
            <p:nvPr/>
          </p:nvSpPr>
          <p:spPr bwMode="invGray">
            <a:xfrm>
              <a:off x="10483850" y="1557558"/>
              <a:ext cx="23812" cy="6155"/>
            </a:xfrm>
            <a:custGeom>
              <a:avLst/>
              <a:gdLst>
                <a:gd name="T0" fmla="*/ 23812 w 25"/>
                <a:gd name="T1" fmla="*/ 3517 h 7"/>
                <a:gd name="T2" fmla="*/ 23812 w 25"/>
                <a:gd name="T3" fmla="*/ 3517 h 7"/>
                <a:gd name="T4" fmla="*/ 1905 w 25"/>
                <a:gd name="T5" fmla="*/ 0 h 7"/>
                <a:gd name="T6" fmla="*/ 0 w 25"/>
                <a:gd name="T7" fmla="*/ 6155 h 7"/>
                <a:gd name="T8" fmla="*/ 23812 w 25"/>
                <a:gd name="T9" fmla="*/ 351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69" name="Freeform 77"/>
            <p:cNvSpPr>
              <a:spLocks/>
            </p:cNvSpPr>
            <p:nvPr/>
          </p:nvSpPr>
          <p:spPr bwMode="invGray">
            <a:xfrm>
              <a:off x="10291763" y="1563712"/>
              <a:ext cx="117475" cy="2462"/>
            </a:xfrm>
            <a:custGeom>
              <a:avLst/>
              <a:gdLst>
                <a:gd name="T0" fmla="*/ 71631 w 123"/>
                <a:gd name="T1" fmla="*/ 0 h 4"/>
                <a:gd name="T2" fmla="*/ 71631 w 123"/>
                <a:gd name="T3" fmla="*/ 0 h 4"/>
                <a:gd name="T4" fmla="*/ 63035 w 123"/>
                <a:gd name="T5" fmla="*/ 2462 h 4"/>
                <a:gd name="T6" fmla="*/ 71631 w 12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0" name="Freeform 78"/>
            <p:cNvSpPr>
              <a:spLocks/>
            </p:cNvSpPr>
            <p:nvPr/>
          </p:nvSpPr>
          <p:spPr bwMode="invGray">
            <a:xfrm>
              <a:off x="9621838" y="1546479"/>
              <a:ext cx="11112" cy="8617"/>
            </a:xfrm>
            <a:custGeom>
              <a:avLst/>
              <a:gdLst>
                <a:gd name="T0" fmla="*/ 0 w 13"/>
                <a:gd name="T1" fmla="*/ 8617 h 10"/>
                <a:gd name="T2" fmla="*/ 0 w 13"/>
                <a:gd name="T3" fmla="*/ 8617 h 10"/>
                <a:gd name="T4" fmla="*/ 11112 w 13"/>
                <a:gd name="T5" fmla="*/ 8617 h 10"/>
                <a:gd name="T6" fmla="*/ 10257 w 13"/>
                <a:gd name="T7" fmla="*/ 0 h 10"/>
                <a:gd name="T8" fmla="*/ 0 w 13"/>
                <a:gd name="T9" fmla="*/ 861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10"/>
                  </a:moveTo>
                  <a:lnTo>
                    <a:pt x="0" y="10"/>
                  </a:lnTo>
                  <a:lnTo>
                    <a:pt x="13" y="10"/>
                  </a:lnTo>
                  <a:lnTo>
                    <a:pt x="12" y="0"/>
                  </a:lnTo>
                  <a:lnTo>
                    <a:pt x="0" y="10"/>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1" name="Freeform 79"/>
            <p:cNvSpPr>
              <a:spLocks/>
            </p:cNvSpPr>
            <p:nvPr/>
          </p:nvSpPr>
          <p:spPr bwMode="invGray">
            <a:xfrm>
              <a:off x="8951913" y="1568636"/>
              <a:ext cx="96837" cy="8617"/>
            </a:xfrm>
            <a:custGeom>
              <a:avLst/>
              <a:gdLst>
                <a:gd name="T0" fmla="*/ 15341 w 101"/>
                <a:gd name="T1" fmla="*/ 6894 h 10"/>
                <a:gd name="T2" fmla="*/ 15341 w 101"/>
                <a:gd name="T3" fmla="*/ 6894 h 10"/>
                <a:gd name="T4" fmla="*/ 82455 w 101"/>
                <a:gd name="T5" fmla="*/ 3447 h 10"/>
                <a:gd name="T6" fmla="*/ 53692 w 101"/>
                <a:gd name="T7" fmla="*/ 0 h 10"/>
                <a:gd name="T8" fmla="*/ 15341 w 101"/>
                <a:gd name="T9" fmla="*/ 6894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2" name="Freeform 80"/>
            <p:cNvSpPr>
              <a:spLocks/>
            </p:cNvSpPr>
            <p:nvPr/>
          </p:nvSpPr>
          <p:spPr bwMode="invGray">
            <a:xfrm>
              <a:off x="9005888" y="1566174"/>
              <a:ext cx="17462" cy="2462"/>
            </a:xfrm>
            <a:custGeom>
              <a:avLst/>
              <a:gdLst>
                <a:gd name="T0" fmla="*/ 0 w 19"/>
                <a:gd name="T1" fmla="*/ 2462 h 2"/>
                <a:gd name="T2" fmla="*/ 0 w 19"/>
                <a:gd name="T3" fmla="*/ 2462 h 2"/>
                <a:gd name="T4" fmla="*/ 17462 w 19"/>
                <a:gd name="T5" fmla="*/ 0 h 2"/>
                <a:gd name="T6" fmla="*/ 0 w 19"/>
                <a:gd name="T7" fmla="*/ 246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
                  <a:moveTo>
                    <a:pt x="0" y="2"/>
                  </a:moveTo>
                  <a:lnTo>
                    <a:pt x="0" y="2"/>
                  </a:lnTo>
                  <a:lnTo>
                    <a:pt x="19" y="0"/>
                  </a:lnTo>
                  <a:cubicBezTo>
                    <a:pt x="8" y="1"/>
                    <a:pt x="3" y="1"/>
                    <a:pt x="0" y="2"/>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3" name="Freeform 81"/>
            <p:cNvSpPr>
              <a:spLocks/>
            </p:cNvSpPr>
            <p:nvPr/>
          </p:nvSpPr>
          <p:spPr bwMode="invGray">
            <a:xfrm>
              <a:off x="1587500" y="1516937"/>
              <a:ext cx="38100" cy="3693"/>
            </a:xfrm>
            <a:custGeom>
              <a:avLst/>
              <a:gdLst>
                <a:gd name="T0" fmla="*/ 38100 w 39"/>
                <a:gd name="T1" fmla="*/ 1847 h 4"/>
                <a:gd name="T2" fmla="*/ 38100 w 39"/>
                <a:gd name="T3" fmla="*/ 1847 h 4"/>
                <a:gd name="T4" fmla="*/ 0 w 39"/>
                <a:gd name="T5" fmla="*/ 0 h 4"/>
                <a:gd name="T6" fmla="*/ 24423 w 39"/>
                <a:gd name="T7" fmla="*/ 3693 h 4"/>
                <a:gd name="T8" fmla="*/ 38100 w 39"/>
                <a:gd name="T9" fmla="*/ 18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 h="4">
                  <a:moveTo>
                    <a:pt x="39" y="2"/>
                  </a:moveTo>
                  <a:lnTo>
                    <a:pt x="39" y="2"/>
                  </a:lnTo>
                  <a:lnTo>
                    <a:pt x="0" y="0"/>
                  </a:lnTo>
                  <a:lnTo>
                    <a:pt x="25" y="4"/>
                  </a:lnTo>
                  <a:lnTo>
                    <a:pt x="39" y="2"/>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4" name="Freeform 82"/>
            <p:cNvSpPr>
              <a:spLocks/>
            </p:cNvSpPr>
            <p:nvPr/>
          </p:nvSpPr>
          <p:spPr bwMode="invGray">
            <a:xfrm>
              <a:off x="1522413" y="1519399"/>
              <a:ext cx="30162" cy="4924"/>
            </a:xfrm>
            <a:custGeom>
              <a:avLst/>
              <a:gdLst>
                <a:gd name="T0" fmla="*/ 30162 w 32"/>
                <a:gd name="T1" fmla="*/ 4924 h 6"/>
                <a:gd name="T2" fmla="*/ 30162 w 32"/>
                <a:gd name="T3" fmla="*/ 4924 h 6"/>
                <a:gd name="T4" fmla="*/ 21679 w 32"/>
                <a:gd name="T5" fmla="*/ 0 h 6"/>
                <a:gd name="T6" fmla="*/ 0 w 32"/>
                <a:gd name="T7" fmla="*/ 4103 h 6"/>
                <a:gd name="T8" fmla="*/ 30162 w 32"/>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5" name="Freeform 83"/>
            <p:cNvSpPr>
              <a:spLocks/>
            </p:cNvSpPr>
            <p:nvPr/>
          </p:nvSpPr>
          <p:spPr bwMode="invGray">
            <a:xfrm>
              <a:off x="6650038" y="1573559"/>
              <a:ext cx="33337" cy="3693"/>
            </a:xfrm>
            <a:custGeom>
              <a:avLst/>
              <a:gdLst>
                <a:gd name="T0" fmla="*/ 30396 w 34"/>
                <a:gd name="T1" fmla="*/ 3693 h 4"/>
                <a:gd name="T2" fmla="*/ 30396 w 34"/>
                <a:gd name="T3" fmla="*/ 3693 h 4"/>
                <a:gd name="T4" fmla="*/ 33337 w 34"/>
                <a:gd name="T5" fmla="*/ 1847 h 4"/>
                <a:gd name="T6" fmla="*/ 0 w 34"/>
                <a:gd name="T7" fmla="*/ 0 h 4"/>
                <a:gd name="T8" fmla="*/ 30396 w 34"/>
                <a:gd name="T9" fmla="*/ 369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6" name="Freeform 84"/>
            <p:cNvSpPr>
              <a:spLocks/>
            </p:cNvSpPr>
            <p:nvPr/>
          </p:nvSpPr>
          <p:spPr bwMode="invGray">
            <a:xfrm>
              <a:off x="6162675" y="1566174"/>
              <a:ext cx="15875" cy="4924"/>
            </a:xfrm>
            <a:custGeom>
              <a:avLst/>
              <a:gdLst>
                <a:gd name="T0" fmla="*/ 7471 w 17"/>
                <a:gd name="T1" fmla="*/ 4924 h 6"/>
                <a:gd name="T2" fmla="*/ 7471 w 17"/>
                <a:gd name="T3" fmla="*/ 4924 h 6"/>
                <a:gd name="T4" fmla="*/ 15875 w 17"/>
                <a:gd name="T5" fmla="*/ 4924 h 6"/>
                <a:gd name="T6" fmla="*/ 0 w 17"/>
                <a:gd name="T7" fmla="*/ 0 h 6"/>
                <a:gd name="T8" fmla="*/ 7471 w 17"/>
                <a:gd name="T9" fmla="*/ 4924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6">
                  <a:moveTo>
                    <a:pt x="8" y="6"/>
                  </a:moveTo>
                  <a:lnTo>
                    <a:pt x="8" y="6"/>
                  </a:lnTo>
                  <a:lnTo>
                    <a:pt x="17" y="6"/>
                  </a:lnTo>
                  <a:lnTo>
                    <a:pt x="0" y="0"/>
                  </a:lnTo>
                  <a:lnTo>
                    <a:pt x="8" y="6"/>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sp>
          <p:nvSpPr>
            <p:cNvPr id="77" name="Freeform 85"/>
            <p:cNvSpPr>
              <a:spLocks/>
            </p:cNvSpPr>
            <p:nvPr/>
          </p:nvSpPr>
          <p:spPr bwMode="invGray">
            <a:xfrm>
              <a:off x="5738813" y="1571097"/>
              <a:ext cx="60325" cy="6155"/>
            </a:xfrm>
            <a:custGeom>
              <a:avLst/>
              <a:gdLst>
                <a:gd name="T0" fmla="*/ 4788 w 63"/>
                <a:gd name="T1" fmla="*/ 5386 h 8"/>
                <a:gd name="T2" fmla="*/ 4788 w 63"/>
                <a:gd name="T3" fmla="*/ 5386 h 8"/>
                <a:gd name="T4" fmla="*/ 60325 w 63"/>
                <a:gd name="T5" fmla="*/ 5386 h 8"/>
                <a:gd name="T6" fmla="*/ 4788 w 63"/>
                <a:gd name="T7" fmla="*/ 5386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dirty="0"/>
            </a:p>
          </p:txBody>
        </p:sp>
      </p:grpSp>
      <p:sp>
        <p:nvSpPr>
          <p:cNvPr id="2" name="Title 1"/>
          <p:cNvSpPr>
            <a:spLocks noGrp="1"/>
          </p:cNvSpPr>
          <p:nvPr>
            <p:ph type="title"/>
          </p:nvPr>
        </p:nvSpPr>
        <p:spPr/>
        <p:txBody>
          <a:bodyPr/>
          <a:lstStyle/>
          <a:p>
            <a:r>
              <a:rPr lang="en-US"/>
              <a:t>Click to edit Master title style</a:t>
            </a:r>
            <a:endParaRPr/>
          </a:p>
        </p:txBody>
      </p:sp>
      <p:sp>
        <p:nvSpPr>
          <p:cNvPr id="78" name="Date Placeholder 2"/>
          <p:cNvSpPr>
            <a:spLocks noGrp="1"/>
          </p:cNvSpPr>
          <p:nvPr>
            <p:ph type="dt" sz="half" idx="10"/>
          </p:nvPr>
        </p:nvSpPr>
        <p:spPr/>
        <p:txBody>
          <a:bodyPr/>
          <a:lstStyle>
            <a:lvl1pPr>
              <a:defRPr/>
            </a:lvl1pPr>
          </a:lstStyle>
          <a:p>
            <a:pPr>
              <a:defRPr/>
            </a:pPr>
            <a:fld id="{3D48BDFC-196F-497E-8CE0-1994A686E65F}" type="datetimeFigureOut">
              <a:rPr lang="en-US"/>
              <a:pPr>
                <a:defRPr/>
              </a:pPr>
              <a:t>8/17/2023</a:t>
            </a:fld>
            <a:endParaRPr dirty="0"/>
          </a:p>
        </p:txBody>
      </p:sp>
      <p:sp>
        <p:nvSpPr>
          <p:cNvPr id="79" name="Footer Placeholder 3"/>
          <p:cNvSpPr>
            <a:spLocks noGrp="1"/>
          </p:cNvSpPr>
          <p:nvPr>
            <p:ph type="ftr" sz="quarter" idx="11"/>
          </p:nvPr>
        </p:nvSpPr>
        <p:spPr/>
        <p:txBody>
          <a:bodyPr/>
          <a:lstStyle>
            <a:lvl1pPr>
              <a:defRPr/>
            </a:lvl1pPr>
          </a:lstStyle>
          <a:p>
            <a:pPr>
              <a:defRPr/>
            </a:pPr>
            <a:endParaRPr dirty="0"/>
          </a:p>
        </p:txBody>
      </p:sp>
      <p:sp>
        <p:nvSpPr>
          <p:cNvPr id="80" name="Slide Number Placeholder 4"/>
          <p:cNvSpPr>
            <a:spLocks noGrp="1"/>
          </p:cNvSpPr>
          <p:nvPr>
            <p:ph type="sldNum" sz="quarter" idx="12"/>
          </p:nvPr>
        </p:nvSpPr>
        <p:spPr/>
        <p:txBody>
          <a:bodyPr/>
          <a:lstStyle>
            <a:lvl1pPr>
              <a:defRPr/>
            </a:lvl1pPr>
          </a:lstStyle>
          <a:p>
            <a:pPr>
              <a:defRPr/>
            </a:pPr>
            <a:fld id="{D7B217D8-0B9E-47D6-8398-86AD77352FFB}" type="slidenum">
              <a:rPr/>
              <a:pPr>
                <a:defRPr/>
              </a:pPr>
              <a:t>‹#›</a:t>
            </a:fld>
            <a:endParaRPr dirty="0"/>
          </a:p>
        </p:txBody>
      </p:sp>
    </p:spTree>
    <p:extLst>
      <p:ext uri="{BB962C8B-B14F-4D97-AF65-F5344CB8AC3E}">
        <p14:creationId xmlns:p14="http://schemas.microsoft.com/office/powerpoint/2010/main" val="26697855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81081F-C08B-49AC-A5C7-91E282245294}" type="datetimeFigureOut">
              <a:rPr lang="en-US"/>
              <a:pPr>
                <a:defRPr/>
              </a:pPr>
              <a:t>8/17/2023</a:t>
            </a:fld>
            <a:endParaRPr dirty="0"/>
          </a:p>
        </p:txBody>
      </p:sp>
      <p:sp>
        <p:nvSpPr>
          <p:cNvPr id="3" name="Footer Placeholder 4"/>
          <p:cNvSpPr>
            <a:spLocks noGrp="1"/>
          </p:cNvSpPr>
          <p:nvPr>
            <p:ph type="ftr" sz="quarter" idx="11"/>
          </p:nvPr>
        </p:nvSpPr>
        <p:spPr/>
        <p:txBody>
          <a:bodyPr/>
          <a:lstStyle>
            <a:lvl1pPr>
              <a:defRPr/>
            </a:lvl1pPr>
          </a:lstStyle>
          <a:p>
            <a:pPr>
              <a:defRPr/>
            </a:pPr>
            <a:endParaRPr dirty="0"/>
          </a:p>
        </p:txBody>
      </p:sp>
      <p:sp>
        <p:nvSpPr>
          <p:cNvPr id="4" name="Slide Number Placeholder 5"/>
          <p:cNvSpPr>
            <a:spLocks noGrp="1"/>
          </p:cNvSpPr>
          <p:nvPr>
            <p:ph type="sldNum" sz="quarter" idx="12"/>
          </p:nvPr>
        </p:nvSpPr>
        <p:spPr/>
        <p:txBody>
          <a:bodyPr/>
          <a:lstStyle>
            <a:lvl1pPr>
              <a:defRPr/>
            </a:lvl1pPr>
          </a:lstStyle>
          <a:p>
            <a:pPr>
              <a:defRPr/>
            </a:pPr>
            <a:fld id="{BF546EC6-9BB7-4E09-9F17-D6257D93B966}" type="slidenum">
              <a:rPr/>
              <a:pPr>
                <a:defRPr/>
              </a:pPr>
              <a:t>‹#›</a:t>
            </a:fld>
            <a:endParaRPr dirty="0"/>
          </a:p>
        </p:txBody>
      </p:sp>
    </p:spTree>
    <p:extLst>
      <p:ext uri="{BB962C8B-B14F-4D97-AF65-F5344CB8AC3E}">
        <p14:creationId xmlns:p14="http://schemas.microsoft.com/office/powerpoint/2010/main" val="295944036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frame"/>
          <p:cNvGrpSpPr>
            <a:grpSpLocks/>
          </p:cNvGrpSpPr>
          <p:nvPr/>
        </p:nvGrpSpPr>
        <p:grpSpPr bwMode="auto">
          <a:xfrm>
            <a:off x="3314700" y="1630363"/>
            <a:ext cx="4719638" cy="4576762"/>
            <a:chOff x="4417839" y="1630821"/>
            <a:chExt cx="6291028" cy="4575885"/>
          </a:xfrm>
        </p:grpSpPr>
        <p:grpSp>
          <p:nvGrpSpPr>
            <p:cNvPr id="6" name="Group 7"/>
            <p:cNvGrpSpPr>
              <a:grpSpLocks/>
            </p:cNvGrpSpPr>
            <p:nvPr/>
          </p:nvGrpSpPr>
          <p:grpSpPr bwMode="auto">
            <a:xfrm>
              <a:off x="5414491" y="1630821"/>
              <a:ext cx="5294376" cy="4114800"/>
              <a:chOff x="3310555" y="716546"/>
              <a:chExt cx="5294376" cy="4114800"/>
            </a:xfrm>
          </p:grpSpPr>
          <p:grpSp>
            <p:nvGrpSpPr>
              <p:cNvPr id="158" name="Group 157"/>
              <p:cNvGrpSpPr/>
              <p:nvPr/>
            </p:nvGrpSpPr>
            <p:grpSpPr bwMode="invGray">
              <a:xfrm flipH="1">
                <a:off x="3310555" y="737968"/>
                <a:ext cx="5294376" cy="54864"/>
                <a:chOff x="1522413" y="1514475"/>
                <a:chExt cx="10569575" cy="64008"/>
              </a:xfrm>
              <a:solidFill>
                <a:schemeClr val="accent1"/>
              </a:solidFill>
            </p:grpSpPr>
            <p:sp>
              <p:nvSpPr>
                <p:cNvPr id="234" name="Freeform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235" name="Freeform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236" name="Freeform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23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23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23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24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24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24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24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24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24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24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24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24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24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25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25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25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25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25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25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25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25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25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25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26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26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26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26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26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26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26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26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26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26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27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27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27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27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27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27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27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27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27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27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28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28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28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28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28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28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28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28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28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28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29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29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29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29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29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29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29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29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29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29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30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30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30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30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30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30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30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30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nvGrpSpPr>
              <p:cNvPr id="159" name="Group 158"/>
              <p:cNvGrpSpPr/>
              <p:nvPr/>
            </p:nvGrpSpPr>
            <p:grpSpPr bwMode="invGray">
              <a:xfrm rot="16200000" flipH="1">
                <a:off x="6492229" y="2755658"/>
                <a:ext cx="4114800" cy="36576"/>
                <a:chOff x="1522413" y="1514475"/>
                <a:chExt cx="10569575" cy="64008"/>
              </a:xfrm>
              <a:solidFill>
                <a:schemeClr val="accent1"/>
              </a:solidFill>
            </p:grpSpPr>
            <p:sp>
              <p:nvSpPr>
                <p:cNvPr id="160" name="Freeform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161" name="Freeform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162" name="Freeform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16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16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16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16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16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16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16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17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17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17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17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17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17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17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17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17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17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18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18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18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18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18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18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18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18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18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18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19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19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19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19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19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19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19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19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19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19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20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20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20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20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20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20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20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20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20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20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21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21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21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21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21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21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21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21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21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21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22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22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22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22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22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22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22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22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22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22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23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23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23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23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grpSp>
          <p:nvGrpSpPr>
            <p:cNvPr id="7" name="Group 8"/>
            <p:cNvGrpSpPr>
              <a:grpSpLocks/>
            </p:cNvGrpSpPr>
            <p:nvPr/>
          </p:nvGrpSpPr>
          <p:grpSpPr bwMode="auto">
            <a:xfrm rot="10800000">
              <a:off x="4417839" y="2091906"/>
              <a:ext cx="5294376" cy="4114800"/>
              <a:chOff x="3310555" y="716546"/>
              <a:chExt cx="5294376" cy="4114800"/>
            </a:xfrm>
          </p:grpSpPr>
          <p:grpSp>
            <p:nvGrpSpPr>
              <p:cNvPr id="8" name="Group 7"/>
              <p:cNvGrpSpPr/>
              <p:nvPr/>
            </p:nvGrpSpPr>
            <p:grpSpPr bwMode="invGray">
              <a:xfrm flipH="1">
                <a:off x="3310555" y="737968"/>
                <a:ext cx="5294376" cy="54864"/>
                <a:chOff x="1522413" y="1514475"/>
                <a:chExt cx="10569575" cy="64008"/>
              </a:xfrm>
              <a:solidFill>
                <a:schemeClr val="accent1"/>
              </a:solidFill>
            </p:grpSpPr>
            <p:sp>
              <p:nvSpPr>
                <p:cNvPr id="84" name="Freeform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85" name="Freeform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86" name="Freeform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8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8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8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9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9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9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9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9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9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9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9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9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9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10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10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10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10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10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10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10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10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10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10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11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11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11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11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11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11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11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11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11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11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12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12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12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12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12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12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12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12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12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12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13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13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13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13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13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13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13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13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13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13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14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14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14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14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14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14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14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14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14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14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15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15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15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15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15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15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15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15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nvGrpSpPr>
              <p:cNvPr id="9" name="Group 8"/>
              <p:cNvGrpSpPr/>
              <p:nvPr/>
            </p:nvGrpSpPr>
            <p:grpSpPr bwMode="invGray">
              <a:xfrm rot="16200000" flipH="1">
                <a:off x="6492229" y="2755658"/>
                <a:ext cx="4114800" cy="36576"/>
                <a:chOff x="1522413" y="1514475"/>
                <a:chExt cx="10569575" cy="64008"/>
              </a:xfrm>
              <a:solidFill>
                <a:schemeClr val="accent1"/>
              </a:solidFill>
            </p:grpSpPr>
            <p:sp>
              <p:nvSpPr>
                <p:cNvPr id="10" name="Freeform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11" name="Freeform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12" name="Freeform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1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1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1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1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1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1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1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2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2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2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2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2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2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2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2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2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2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3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3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3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3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3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3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3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3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3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3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4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4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4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4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4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4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4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4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4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4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5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5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5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5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5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5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5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5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5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5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6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6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6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6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6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6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6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6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6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6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7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7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7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7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7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7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7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7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7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7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8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8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8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8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grpSp>
      <p:sp>
        <p:nvSpPr>
          <p:cNvPr id="2" name="Title 1"/>
          <p:cNvSpPr>
            <a:spLocks noGrp="1"/>
          </p:cNvSpPr>
          <p:nvPr>
            <p:ph type="title"/>
          </p:nvPr>
        </p:nvSpPr>
        <p:spPr>
          <a:xfrm>
            <a:off x="1142108" y="274638"/>
            <a:ext cx="6859785" cy="1020762"/>
          </a:xfrm>
        </p:spPr>
        <p:txBody>
          <a:bodyPr>
            <a:noAutofit/>
          </a:bodyPr>
          <a:lstStyle>
            <a:lvl1pPr algn="l">
              <a:defRPr sz="2401" b="0"/>
            </a:lvl1pPr>
          </a:lstStyle>
          <a:p>
            <a:r>
              <a:rPr lang="en-US"/>
              <a:t>Click to edit Master title style</a:t>
            </a:r>
            <a:endParaRPr/>
          </a:p>
        </p:txBody>
      </p:sp>
      <p:sp>
        <p:nvSpPr>
          <p:cNvPr id="3" name="Content Placeholder 2"/>
          <p:cNvSpPr>
            <a:spLocks noGrp="1"/>
          </p:cNvSpPr>
          <p:nvPr>
            <p:ph idx="1"/>
          </p:nvPr>
        </p:nvSpPr>
        <p:spPr>
          <a:xfrm>
            <a:off x="3533436" y="1905000"/>
            <a:ext cx="4253068" cy="4038600"/>
          </a:xfrm>
        </p:spPr>
        <p:txBody>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42107" y="3429000"/>
            <a:ext cx="2057936" cy="2743200"/>
          </a:xfrm>
        </p:spPr>
        <p:txBody>
          <a:bodyPr anchor="b"/>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308" name="Date Placeholder 4"/>
          <p:cNvSpPr>
            <a:spLocks noGrp="1"/>
          </p:cNvSpPr>
          <p:nvPr>
            <p:ph type="dt" sz="half" idx="10"/>
          </p:nvPr>
        </p:nvSpPr>
        <p:spPr/>
        <p:txBody>
          <a:bodyPr/>
          <a:lstStyle>
            <a:lvl1pPr>
              <a:defRPr/>
            </a:lvl1pPr>
          </a:lstStyle>
          <a:p>
            <a:pPr>
              <a:defRPr/>
            </a:pPr>
            <a:fld id="{262103A6-4E61-4FC1-ACE6-9E5BB117F4AA}" type="datetimeFigureOut">
              <a:rPr lang="en-US"/>
              <a:pPr>
                <a:defRPr/>
              </a:pPr>
              <a:t>8/17/2023</a:t>
            </a:fld>
            <a:endParaRPr dirty="0"/>
          </a:p>
        </p:txBody>
      </p:sp>
      <p:sp>
        <p:nvSpPr>
          <p:cNvPr id="309" name="Footer Placeholder 5"/>
          <p:cNvSpPr>
            <a:spLocks noGrp="1"/>
          </p:cNvSpPr>
          <p:nvPr>
            <p:ph type="ftr" sz="quarter" idx="11"/>
          </p:nvPr>
        </p:nvSpPr>
        <p:spPr/>
        <p:txBody>
          <a:bodyPr/>
          <a:lstStyle>
            <a:lvl1pPr>
              <a:defRPr/>
            </a:lvl1pPr>
          </a:lstStyle>
          <a:p>
            <a:pPr>
              <a:defRPr/>
            </a:pPr>
            <a:endParaRPr dirty="0"/>
          </a:p>
        </p:txBody>
      </p:sp>
      <p:sp>
        <p:nvSpPr>
          <p:cNvPr id="310" name="Slide Number Placeholder 6"/>
          <p:cNvSpPr>
            <a:spLocks noGrp="1"/>
          </p:cNvSpPr>
          <p:nvPr>
            <p:ph type="sldNum" sz="quarter" idx="12"/>
          </p:nvPr>
        </p:nvSpPr>
        <p:spPr/>
        <p:txBody>
          <a:bodyPr/>
          <a:lstStyle>
            <a:lvl1pPr>
              <a:defRPr/>
            </a:lvl1pPr>
          </a:lstStyle>
          <a:p>
            <a:pPr>
              <a:defRPr/>
            </a:pPr>
            <a:fld id="{92CB84F9-FD50-4308-8B1A-3F230BA4C85C}" type="slidenum">
              <a:rPr/>
              <a:pPr>
                <a:defRPr/>
              </a:pPr>
              <a:t>‹#›</a:t>
            </a:fld>
            <a:endParaRPr dirty="0"/>
          </a:p>
        </p:txBody>
      </p:sp>
    </p:spTree>
    <p:extLst>
      <p:ext uri="{BB962C8B-B14F-4D97-AF65-F5344CB8AC3E}">
        <p14:creationId xmlns:p14="http://schemas.microsoft.com/office/powerpoint/2010/main" val="383225470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frame"/>
          <p:cNvGrpSpPr>
            <a:grpSpLocks/>
          </p:cNvGrpSpPr>
          <p:nvPr/>
        </p:nvGrpSpPr>
        <p:grpSpPr bwMode="auto">
          <a:xfrm flipH="1">
            <a:off x="1085850" y="1630363"/>
            <a:ext cx="4719638" cy="4576762"/>
            <a:chOff x="4417839" y="1630821"/>
            <a:chExt cx="6291028" cy="4575885"/>
          </a:xfrm>
        </p:grpSpPr>
        <p:grpSp>
          <p:nvGrpSpPr>
            <p:cNvPr id="6" name="Group 7"/>
            <p:cNvGrpSpPr>
              <a:grpSpLocks/>
            </p:cNvGrpSpPr>
            <p:nvPr/>
          </p:nvGrpSpPr>
          <p:grpSpPr bwMode="auto">
            <a:xfrm>
              <a:off x="5414491" y="1630821"/>
              <a:ext cx="5294376" cy="4114800"/>
              <a:chOff x="3310555" y="716546"/>
              <a:chExt cx="5294376" cy="4114800"/>
            </a:xfrm>
          </p:grpSpPr>
          <p:grpSp>
            <p:nvGrpSpPr>
              <p:cNvPr id="158" name="Group 157"/>
              <p:cNvGrpSpPr/>
              <p:nvPr/>
            </p:nvGrpSpPr>
            <p:grpSpPr bwMode="invGray">
              <a:xfrm flipH="1">
                <a:off x="3310555" y="737968"/>
                <a:ext cx="5294376" cy="54864"/>
                <a:chOff x="1522413" y="1514475"/>
                <a:chExt cx="10569575" cy="64008"/>
              </a:xfrm>
              <a:solidFill>
                <a:schemeClr val="accent1"/>
              </a:solidFill>
            </p:grpSpPr>
            <p:sp>
              <p:nvSpPr>
                <p:cNvPr id="234" name="Freeform 23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235" name="Freeform 23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236" name="Freeform 23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23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23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23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24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24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24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24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24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24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24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24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24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24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25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25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25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25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25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25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25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25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25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25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26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26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26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26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26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26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26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26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26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26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27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27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27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27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27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27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27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27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27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27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28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28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28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28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28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28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28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28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28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28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29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29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29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29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29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29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29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29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29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29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30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30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30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30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30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30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30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30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nvGrpSpPr>
              <p:cNvPr id="159" name="Group 158"/>
              <p:cNvGrpSpPr/>
              <p:nvPr/>
            </p:nvGrpSpPr>
            <p:grpSpPr bwMode="invGray">
              <a:xfrm rot="16200000" flipH="1">
                <a:off x="6492229" y="2755658"/>
                <a:ext cx="4114800" cy="36576"/>
                <a:chOff x="1522413" y="1514475"/>
                <a:chExt cx="10569575" cy="64008"/>
              </a:xfrm>
              <a:solidFill>
                <a:schemeClr val="accent1"/>
              </a:solidFill>
            </p:grpSpPr>
            <p:sp>
              <p:nvSpPr>
                <p:cNvPr id="160" name="Freeform 15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161" name="Freeform 16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162" name="Freeform 16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16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16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16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16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16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16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16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17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17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17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17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17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17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17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17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17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17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18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18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18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18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18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18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18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18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18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18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19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19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19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19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19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19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19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19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19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19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20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20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20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20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20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20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20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20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20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20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21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21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21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21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21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21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21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21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21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21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22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22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22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22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22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22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22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22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22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22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23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23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23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23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grpSp>
          <p:nvGrpSpPr>
            <p:cNvPr id="7" name="Group 8"/>
            <p:cNvGrpSpPr>
              <a:grpSpLocks/>
            </p:cNvGrpSpPr>
            <p:nvPr/>
          </p:nvGrpSpPr>
          <p:grpSpPr bwMode="auto">
            <a:xfrm rot="10800000">
              <a:off x="4417839" y="2091906"/>
              <a:ext cx="5294376" cy="4114800"/>
              <a:chOff x="3310555" y="716546"/>
              <a:chExt cx="5294376" cy="4114800"/>
            </a:xfrm>
          </p:grpSpPr>
          <p:grpSp>
            <p:nvGrpSpPr>
              <p:cNvPr id="8" name="Group 7"/>
              <p:cNvGrpSpPr/>
              <p:nvPr/>
            </p:nvGrpSpPr>
            <p:grpSpPr bwMode="invGray">
              <a:xfrm flipH="1">
                <a:off x="3310555" y="737968"/>
                <a:ext cx="5294376" cy="54864"/>
                <a:chOff x="1522413" y="1514475"/>
                <a:chExt cx="10569575" cy="64008"/>
              </a:xfrm>
              <a:solidFill>
                <a:schemeClr val="accent1"/>
              </a:solidFill>
            </p:grpSpPr>
            <p:sp>
              <p:nvSpPr>
                <p:cNvPr id="84" name="Freeform 8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85" name="Freeform 8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86" name="Freeform 8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8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8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8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9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9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9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9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9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9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9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9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9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9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10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10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10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10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10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10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10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10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10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10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11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11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11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11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11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11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11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11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11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11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12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12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12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12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12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12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12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12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12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12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13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13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13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13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13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13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13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13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13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13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14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14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14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14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14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14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14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14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14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14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15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15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15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15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15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15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15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15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nvGrpSpPr>
              <p:cNvPr id="9" name="Group 8"/>
              <p:cNvGrpSpPr/>
              <p:nvPr/>
            </p:nvGrpSpPr>
            <p:grpSpPr bwMode="invGray">
              <a:xfrm rot="16200000" flipH="1">
                <a:off x="6492229" y="2755658"/>
                <a:ext cx="4114800" cy="36576"/>
                <a:chOff x="1522413" y="1514475"/>
                <a:chExt cx="10569575" cy="64008"/>
              </a:xfrm>
              <a:solidFill>
                <a:schemeClr val="accent1"/>
              </a:solidFill>
            </p:grpSpPr>
            <p:sp>
              <p:nvSpPr>
                <p:cNvPr id="10" name="Freeform 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a:lstStyle/>
                <a:p>
                  <a:pPr>
                    <a:defRPr/>
                  </a:pPr>
                  <a:endParaRPr dirty="0"/>
                </a:p>
              </p:txBody>
            </p:sp>
            <p:sp>
              <p:nvSpPr>
                <p:cNvPr id="11" name="Freeform 1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a:lstStyle/>
                <a:p>
                  <a:pPr>
                    <a:defRPr/>
                  </a:pPr>
                  <a:endParaRPr dirty="0"/>
                </a:p>
              </p:txBody>
            </p:sp>
            <p:sp>
              <p:nvSpPr>
                <p:cNvPr id="12" name="Freeform 1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a:lstStyle/>
                <a:p>
                  <a:pPr>
                    <a:defRPr/>
                  </a:pPr>
                  <a:endParaRPr dirty="0"/>
                </a:p>
              </p:txBody>
            </p:sp>
            <p:sp>
              <p:nvSpPr>
                <p:cNvPr id="13" name="Freeform 12"/>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a:lstStyle/>
                <a:p>
                  <a:pPr>
                    <a:defRPr/>
                  </a:pPr>
                  <a:endParaRPr dirty="0"/>
                </a:p>
              </p:txBody>
            </p:sp>
            <p:sp>
              <p:nvSpPr>
                <p:cNvPr id="14" name="Freeform 13"/>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a:lstStyle/>
                <a:p>
                  <a:pPr>
                    <a:defRPr/>
                  </a:pPr>
                  <a:endParaRPr dirty="0"/>
                </a:p>
              </p:txBody>
            </p:sp>
            <p:sp>
              <p:nvSpPr>
                <p:cNvPr id="15" name="Freeform 14"/>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a:lstStyle/>
                <a:p>
                  <a:pPr>
                    <a:defRPr/>
                  </a:pPr>
                  <a:endParaRPr dirty="0"/>
                </a:p>
              </p:txBody>
            </p:sp>
            <p:sp>
              <p:nvSpPr>
                <p:cNvPr id="16" name="Freeform 15"/>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a:lstStyle/>
                <a:p>
                  <a:pPr>
                    <a:defRPr/>
                  </a:pPr>
                  <a:endParaRPr dirty="0"/>
                </a:p>
              </p:txBody>
            </p:sp>
            <p:sp>
              <p:nvSpPr>
                <p:cNvPr id="17" name="Freeform 16"/>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a:lstStyle/>
                <a:p>
                  <a:pPr>
                    <a:defRPr/>
                  </a:pPr>
                  <a:endParaRPr dirty="0"/>
                </a:p>
              </p:txBody>
            </p:sp>
            <p:sp>
              <p:nvSpPr>
                <p:cNvPr id="18" name="Freeform 17"/>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a:lstStyle/>
                <a:p>
                  <a:pPr>
                    <a:defRPr/>
                  </a:pPr>
                  <a:endParaRPr dirty="0"/>
                </a:p>
              </p:txBody>
            </p:sp>
            <p:sp>
              <p:nvSpPr>
                <p:cNvPr id="19" name="Freeform 18"/>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a:lstStyle/>
                <a:p>
                  <a:pPr>
                    <a:defRPr/>
                  </a:pPr>
                  <a:endParaRPr dirty="0"/>
                </a:p>
              </p:txBody>
            </p:sp>
            <p:sp>
              <p:nvSpPr>
                <p:cNvPr id="20" name="Freeform 19"/>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a:lstStyle/>
                <a:p>
                  <a:pPr>
                    <a:defRPr/>
                  </a:pPr>
                  <a:endParaRPr dirty="0"/>
                </a:p>
              </p:txBody>
            </p:sp>
            <p:sp>
              <p:nvSpPr>
                <p:cNvPr id="21" name="Freeform 20"/>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a:lstStyle/>
                <a:p>
                  <a:pPr>
                    <a:defRPr/>
                  </a:pPr>
                  <a:endParaRPr dirty="0"/>
                </a:p>
              </p:txBody>
            </p:sp>
            <p:sp>
              <p:nvSpPr>
                <p:cNvPr id="22" name="Freeform 21"/>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a:lstStyle/>
                <a:p>
                  <a:pPr>
                    <a:defRPr/>
                  </a:pPr>
                  <a:endParaRPr dirty="0"/>
                </a:p>
              </p:txBody>
            </p:sp>
            <p:sp>
              <p:nvSpPr>
                <p:cNvPr id="23" name="Freeform 22"/>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a:lstStyle/>
                <a:p>
                  <a:pPr>
                    <a:defRPr/>
                  </a:pPr>
                  <a:endParaRPr dirty="0"/>
                </a:p>
              </p:txBody>
            </p:sp>
            <p:sp>
              <p:nvSpPr>
                <p:cNvPr id="24" name="Freeform 23"/>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a:lstStyle/>
                <a:p>
                  <a:pPr>
                    <a:defRPr/>
                  </a:pPr>
                  <a:endParaRPr dirty="0"/>
                </a:p>
              </p:txBody>
            </p:sp>
            <p:sp>
              <p:nvSpPr>
                <p:cNvPr id="25" name="Freeform 24"/>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a:lstStyle/>
                <a:p>
                  <a:pPr>
                    <a:defRPr/>
                  </a:pPr>
                  <a:endParaRPr dirty="0"/>
                </a:p>
              </p:txBody>
            </p:sp>
            <p:sp>
              <p:nvSpPr>
                <p:cNvPr id="26" name="Freeform 25"/>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a:lstStyle/>
                <a:p>
                  <a:pPr>
                    <a:defRPr/>
                  </a:pPr>
                  <a:endParaRPr dirty="0"/>
                </a:p>
              </p:txBody>
            </p:sp>
            <p:sp>
              <p:nvSpPr>
                <p:cNvPr id="27" name="Freeform 26"/>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a:lstStyle/>
                <a:p>
                  <a:pPr>
                    <a:defRPr/>
                  </a:pPr>
                  <a:endParaRPr dirty="0"/>
                </a:p>
              </p:txBody>
            </p:sp>
            <p:sp>
              <p:nvSpPr>
                <p:cNvPr id="28" name="Freeform 27"/>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a:lstStyle/>
                <a:p>
                  <a:pPr>
                    <a:defRPr/>
                  </a:pPr>
                  <a:endParaRPr dirty="0"/>
                </a:p>
              </p:txBody>
            </p:sp>
            <p:sp>
              <p:nvSpPr>
                <p:cNvPr id="29" name="Freeform 28"/>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a:lstStyle/>
                <a:p>
                  <a:pPr>
                    <a:defRPr/>
                  </a:pPr>
                  <a:endParaRPr dirty="0"/>
                </a:p>
              </p:txBody>
            </p:sp>
            <p:sp>
              <p:nvSpPr>
                <p:cNvPr id="30" name="Freeform 29"/>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a:lstStyle/>
                <a:p>
                  <a:pPr>
                    <a:defRPr/>
                  </a:pPr>
                  <a:endParaRPr dirty="0"/>
                </a:p>
              </p:txBody>
            </p:sp>
            <p:sp>
              <p:nvSpPr>
                <p:cNvPr id="31" name="Freeform 30"/>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a:lstStyle/>
                <a:p>
                  <a:pPr>
                    <a:defRPr/>
                  </a:pPr>
                  <a:endParaRPr dirty="0"/>
                </a:p>
              </p:txBody>
            </p:sp>
            <p:sp>
              <p:nvSpPr>
                <p:cNvPr id="32" name="Freeform 31"/>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a:lstStyle/>
                <a:p>
                  <a:pPr>
                    <a:defRPr/>
                  </a:pPr>
                  <a:endParaRPr dirty="0"/>
                </a:p>
              </p:txBody>
            </p:sp>
            <p:sp>
              <p:nvSpPr>
                <p:cNvPr id="33" name="Freeform 32"/>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a:lstStyle/>
                <a:p>
                  <a:pPr>
                    <a:defRPr/>
                  </a:pPr>
                  <a:endParaRPr dirty="0"/>
                </a:p>
              </p:txBody>
            </p:sp>
            <p:sp>
              <p:nvSpPr>
                <p:cNvPr id="34" name="Freeform 33"/>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a:lstStyle/>
                <a:p>
                  <a:pPr>
                    <a:defRPr/>
                  </a:pPr>
                  <a:endParaRPr dirty="0"/>
                </a:p>
              </p:txBody>
            </p:sp>
            <p:sp>
              <p:nvSpPr>
                <p:cNvPr id="35" name="Freeform 34"/>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a:lstStyle/>
                <a:p>
                  <a:pPr>
                    <a:defRPr/>
                  </a:pPr>
                  <a:endParaRPr dirty="0"/>
                </a:p>
              </p:txBody>
            </p:sp>
            <p:sp>
              <p:nvSpPr>
                <p:cNvPr id="36" name="Freeform 35"/>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a:lstStyle/>
                <a:p>
                  <a:pPr>
                    <a:defRPr/>
                  </a:pPr>
                  <a:endParaRPr dirty="0"/>
                </a:p>
              </p:txBody>
            </p:sp>
            <p:sp>
              <p:nvSpPr>
                <p:cNvPr id="37" name="Freeform 36"/>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a:lstStyle/>
                <a:p>
                  <a:pPr>
                    <a:defRPr/>
                  </a:pPr>
                  <a:endParaRPr dirty="0"/>
                </a:p>
              </p:txBody>
            </p:sp>
            <p:sp>
              <p:nvSpPr>
                <p:cNvPr id="38" name="Freeform 37"/>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a:lstStyle/>
                <a:p>
                  <a:pPr>
                    <a:defRPr/>
                  </a:pPr>
                  <a:endParaRPr dirty="0"/>
                </a:p>
              </p:txBody>
            </p:sp>
            <p:sp>
              <p:nvSpPr>
                <p:cNvPr id="39" name="Freeform 38"/>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a:lstStyle/>
                <a:p>
                  <a:pPr>
                    <a:defRPr/>
                  </a:pPr>
                  <a:endParaRPr dirty="0"/>
                </a:p>
              </p:txBody>
            </p:sp>
            <p:sp>
              <p:nvSpPr>
                <p:cNvPr id="40" name="Freeform 39"/>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a:lstStyle/>
                <a:p>
                  <a:pPr>
                    <a:defRPr/>
                  </a:pPr>
                  <a:endParaRPr dirty="0"/>
                </a:p>
              </p:txBody>
            </p:sp>
            <p:sp>
              <p:nvSpPr>
                <p:cNvPr id="41" name="Freeform 40"/>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a:lstStyle/>
                <a:p>
                  <a:pPr>
                    <a:defRPr/>
                  </a:pPr>
                  <a:endParaRPr dirty="0"/>
                </a:p>
              </p:txBody>
            </p:sp>
            <p:sp>
              <p:nvSpPr>
                <p:cNvPr id="42" name="Freeform 41"/>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a:lstStyle/>
                <a:p>
                  <a:pPr>
                    <a:defRPr/>
                  </a:pPr>
                  <a:endParaRPr dirty="0"/>
                </a:p>
              </p:txBody>
            </p:sp>
            <p:sp>
              <p:nvSpPr>
                <p:cNvPr id="43" name="Freeform 42"/>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a:lstStyle/>
                <a:p>
                  <a:pPr>
                    <a:defRPr/>
                  </a:pPr>
                  <a:endParaRPr dirty="0"/>
                </a:p>
              </p:txBody>
            </p:sp>
            <p:sp>
              <p:nvSpPr>
                <p:cNvPr id="44" name="Freeform 43"/>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a:lstStyle/>
                <a:p>
                  <a:pPr>
                    <a:defRPr/>
                  </a:pPr>
                  <a:endParaRPr dirty="0"/>
                </a:p>
              </p:txBody>
            </p:sp>
            <p:sp>
              <p:nvSpPr>
                <p:cNvPr id="45" name="Freeform 44"/>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a:lstStyle/>
                <a:p>
                  <a:pPr>
                    <a:defRPr/>
                  </a:pPr>
                  <a:endParaRPr dirty="0"/>
                </a:p>
              </p:txBody>
            </p:sp>
            <p:sp>
              <p:nvSpPr>
                <p:cNvPr id="46" name="Freeform 45"/>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a:lstStyle/>
                <a:p>
                  <a:pPr>
                    <a:defRPr/>
                  </a:pPr>
                  <a:endParaRPr dirty="0"/>
                </a:p>
              </p:txBody>
            </p:sp>
            <p:sp>
              <p:nvSpPr>
                <p:cNvPr id="47" name="Freeform 46"/>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a:lstStyle/>
                <a:p>
                  <a:pPr>
                    <a:defRPr/>
                  </a:pPr>
                  <a:endParaRPr dirty="0"/>
                </a:p>
              </p:txBody>
            </p:sp>
            <p:sp>
              <p:nvSpPr>
                <p:cNvPr id="48" name="Freeform 47"/>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a:lstStyle/>
                <a:p>
                  <a:pPr>
                    <a:defRPr/>
                  </a:pPr>
                  <a:endParaRPr dirty="0"/>
                </a:p>
              </p:txBody>
            </p:sp>
            <p:sp>
              <p:nvSpPr>
                <p:cNvPr id="49" name="Freeform 48"/>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a:lstStyle/>
                <a:p>
                  <a:pPr>
                    <a:defRPr/>
                  </a:pPr>
                  <a:endParaRPr dirty="0"/>
                </a:p>
              </p:txBody>
            </p:sp>
            <p:sp>
              <p:nvSpPr>
                <p:cNvPr id="50" name="Freeform 49"/>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a:lstStyle/>
                <a:p>
                  <a:pPr>
                    <a:defRPr/>
                  </a:pPr>
                  <a:endParaRPr dirty="0"/>
                </a:p>
              </p:txBody>
            </p:sp>
            <p:sp>
              <p:nvSpPr>
                <p:cNvPr id="51" name="Freeform 50"/>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a:lstStyle/>
                <a:p>
                  <a:pPr>
                    <a:defRPr/>
                  </a:pPr>
                  <a:endParaRPr dirty="0"/>
                </a:p>
              </p:txBody>
            </p:sp>
            <p:sp>
              <p:nvSpPr>
                <p:cNvPr id="52" name="Freeform 51"/>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a:lstStyle/>
                <a:p>
                  <a:pPr>
                    <a:defRPr/>
                  </a:pPr>
                  <a:endParaRPr dirty="0"/>
                </a:p>
              </p:txBody>
            </p:sp>
            <p:sp>
              <p:nvSpPr>
                <p:cNvPr id="53" name="Freeform 52"/>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a:lstStyle/>
                <a:p>
                  <a:pPr>
                    <a:defRPr/>
                  </a:pPr>
                  <a:endParaRPr dirty="0"/>
                </a:p>
              </p:txBody>
            </p:sp>
            <p:sp>
              <p:nvSpPr>
                <p:cNvPr id="54" name="Freeform 53"/>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a:lstStyle/>
                <a:p>
                  <a:pPr>
                    <a:defRPr/>
                  </a:pPr>
                  <a:endParaRPr dirty="0"/>
                </a:p>
              </p:txBody>
            </p:sp>
            <p:sp>
              <p:nvSpPr>
                <p:cNvPr id="55" name="Freeform 54"/>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a:lstStyle/>
                <a:p>
                  <a:pPr>
                    <a:defRPr/>
                  </a:pPr>
                  <a:endParaRPr dirty="0"/>
                </a:p>
              </p:txBody>
            </p:sp>
            <p:sp>
              <p:nvSpPr>
                <p:cNvPr id="56" name="Freeform 55"/>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a:lstStyle/>
                <a:p>
                  <a:pPr>
                    <a:defRPr/>
                  </a:pPr>
                  <a:endParaRPr dirty="0"/>
                </a:p>
              </p:txBody>
            </p:sp>
            <p:sp>
              <p:nvSpPr>
                <p:cNvPr id="57" name="Freeform 56"/>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a:lstStyle/>
                <a:p>
                  <a:pPr>
                    <a:defRPr/>
                  </a:pPr>
                  <a:endParaRPr dirty="0"/>
                </a:p>
              </p:txBody>
            </p:sp>
            <p:sp>
              <p:nvSpPr>
                <p:cNvPr id="58" name="Freeform 57"/>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a:lstStyle/>
                <a:p>
                  <a:pPr>
                    <a:defRPr/>
                  </a:pPr>
                  <a:endParaRPr dirty="0"/>
                </a:p>
              </p:txBody>
            </p:sp>
            <p:sp>
              <p:nvSpPr>
                <p:cNvPr id="59" name="Freeform 58"/>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a:lstStyle/>
                <a:p>
                  <a:pPr>
                    <a:defRPr/>
                  </a:pPr>
                  <a:endParaRPr dirty="0"/>
                </a:p>
              </p:txBody>
            </p:sp>
            <p:sp>
              <p:nvSpPr>
                <p:cNvPr id="60" name="Freeform 59"/>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a:lstStyle/>
                <a:p>
                  <a:pPr>
                    <a:defRPr/>
                  </a:pPr>
                  <a:endParaRPr dirty="0"/>
                </a:p>
              </p:txBody>
            </p:sp>
            <p:sp>
              <p:nvSpPr>
                <p:cNvPr id="61" name="Freeform 60"/>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a:lstStyle/>
                <a:p>
                  <a:pPr>
                    <a:defRPr/>
                  </a:pPr>
                  <a:endParaRPr dirty="0"/>
                </a:p>
              </p:txBody>
            </p:sp>
            <p:sp>
              <p:nvSpPr>
                <p:cNvPr id="62" name="Freeform 61"/>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a:lstStyle/>
                <a:p>
                  <a:pPr>
                    <a:defRPr/>
                  </a:pPr>
                  <a:endParaRPr dirty="0"/>
                </a:p>
              </p:txBody>
            </p:sp>
            <p:sp>
              <p:nvSpPr>
                <p:cNvPr id="63" name="Freeform 62"/>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a:lstStyle/>
                <a:p>
                  <a:pPr>
                    <a:defRPr/>
                  </a:pPr>
                  <a:endParaRPr dirty="0"/>
                </a:p>
              </p:txBody>
            </p:sp>
            <p:sp>
              <p:nvSpPr>
                <p:cNvPr id="64" name="Freeform 63"/>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a:lstStyle/>
                <a:p>
                  <a:pPr>
                    <a:defRPr/>
                  </a:pPr>
                  <a:endParaRPr dirty="0"/>
                </a:p>
              </p:txBody>
            </p:sp>
            <p:sp>
              <p:nvSpPr>
                <p:cNvPr id="65" name="Freeform 64"/>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a:lstStyle/>
                <a:p>
                  <a:pPr>
                    <a:defRPr/>
                  </a:pPr>
                  <a:endParaRPr dirty="0"/>
                </a:p>
              </p:txBody>
            </p:sp>
            <p:sp>
              <p:nvSpPr>
                <p:cNvPr id="66" name="Freeform 65"/>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a:lstStyle/>
                <a:p>
                  <a:pPr>
                    <a:defRPr/>
                  </a:pPr>
                  <a:endParaRPr dirty="0"/>
                </a:p>
              </p:txBody>
            </p:sp>
            <p:sp>
              <p:nvSpPr>
                <p:cNvPr id="67" name="Freeform 66"/>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a:lstStyle/>
                <a:p>
                  <a:pPr>
                    <a:defRPr/>
                  </a:pPr>
                  <a:endParaRPr dirty="0"/>
                </a:p>
              </p:txBody>
            </p:sp>
            <p:sp>
              <p:nvSpPr>
                <p:cNvPr id="68" name="Freeform 67"/>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a:lstStyle/>
                <a:p>
                  <a:pPr>
                    <a:defRPr/>
                  </a:pPr>
                  <a:endParaRPr dirty="0"/>
                </a:p>
              </p:txBody>
            </p:sp>
            <p:sp>
              <p:nvSpPr>
                <p:cNvPr id="69" name="Freeform 68"/>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a:lstStyle/>
                <a:p>
                  <a:pPr>
                    <a:defRPr/>
                  </a:pPr>
                  <a:endParaRPr dirty="0"/>
                </a:p>
              </p:txBody>
            </p:sp>
            <p:sp>
              <p:nvSpPr>
                <p:cNvPr id="70" name="Freeform 69"/>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a:lstStyle/>
                <a:p>
                  <a:pPr>
                    <a:defRPr/>
                  </a:pPr>
                  <a:endParaRPr dirty="0"/>
                </a:p>
              </p:txBody>
            </p:sp>
            <p:sp>
              <p:nvSpPr>
                <p:cNvPr id="71" name="Freeform 70"/>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a:lstStyle/>
                <a:p>
                  <a:pPr>
                    <a:defRPr/>
                  </a:pPr>
                  <a:endParaRPr dirty="0"/>
                </a:p>
              </p:txBody>
            </p:sp>
            <p:sp>
              <p:nvSpPr>
                <p:cNvPr id="72" name="Freeform 71"/>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a:lstStyle/>
                <a:p>
                  <a:pPr>
                    <a:defRPr/>
                  </a:pPr>
                  <a:endParaRPr dirty="0"/>
                </a:p>
              </p:txBody>
            </p:sp>
            <p:sp>
              <p:nvSpPr>
                <p:cNvPr id="73" name="Freeform 72"/>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a:lstStyle/>
                <a:p>
                  <a:pPr>
                    <a:defRPr/>
                  </a:pPr>
                  <a:endParaRPr dirty="0"/>
                </a:p>
              </p:txBody>
            </p:sp>
            <p:sp>
              <p:nvSpPr>
                <p:cNvPr id="74" name="Freeform 73"/>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a:lstStyle/>
                <a:p>
                  <a:pPr>
                    <a:defRPr/>
                  </a:pPr>
                  <a:endParaRPr dirty="0"/>
                </a:p>
              </p:txBody>
            </p:sp>
            <p:sp>
              <p:nvSpPr>
                <p:cNvPr id="75" name="Freeform 74"/>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a:lstStyle/>
                <a:p>
                  <a:pPr>
                    <a:defRPr/>
                  </a:pPr>
                  <a:endParaRPr dirty="0"/>
                </a:p>
              </p:txBody>
            </p:sp>
            <p:sp>
              <p:nvSpPr>
                <p:cNvPr id="76" name="Freeform 75"/>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a:lstStyle/>
                <a:p>
                  <a:pPr>
                    <a:defRPr/>
                  </a:pPr>
                  <a:endParaRPr dirty="0"/>
                </a:p>
              </p:txBody>
            </p:sp>
            <p:sp>
              <p:nvSpPr>
                <p:cNvPr id="77" name="Freeform 76"/>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a:lstStyle/>
                <a:p>
                  <a:pPr>
                    <a:defRPr/>
                  </a:pPr>
                  <a:endParaRPr dirty="0"/>
                </a:p>
              </p:txBody>
            </p:sp>
            <p:sp>
              <p:nvSpPr>
                <p:cNvPr id="78" name="Freeform 77"/>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a:lstStyle/>
                <a:p>
                  <a:pPr>
                    <a:defRPr/>
                  </a:pPr>
                  <a:endParaRPr dirty="0"/>
                </a:p>
              </p:txBody>
            </p:sp>
            <p:sp>
              <p:nvSpPr>
                <p:cNvPr id="79" name="Freeform 78"/>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a:lstStyle/>
                <a:p>
                  <a:pPr>
                    <a:defRPr/>
                  </a:pPr>
                  <a:endParaRPr dirty="0"/>
                </a:p>
              </p:txBody>
            </p:sp>
            <p:sp>
              <p:nvSpPr>
                <p:cNvPr id="80" name="Freeform 79"/>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a:lstStyle/>
                <a:p>
                  <a:pPr>
                    <a:defRPr/>
                  </a:pPr>
                  <a:endParaRPr dirty="0"/>
                </a:p>
              </p:txBody>
            </p:sp>
            <p:sp>
              <p:nvSpPr>
                <p:cNvPr id="81" name="Freeform 80"/>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a:lstStyle/>
                <a:p>
                  <a:pPr>
                    <a:defRPr/>
                  </a:pPr>
                  <a:endParaRPr dirty="0"/>
                </a:p>
              </p:txBody>
            </p:sp>
            <p:sp>
              <p:nvSpPr>
                <p:cNvPr id="82" name="Freeform 81"/>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a:lstStyle/>
                <a:p>
                  <a:pPr>
                    <a:defRPr/>
                  </a:pPr>
                  <a:endParaRPr dirty="0"/>
                </a:p>
              </p:txBody>
            </p:sp>
            <p:sp>
              <p:nvSpPr>
                <p:cNvPr id="83" name="Freeform 82"/>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a:lstStyle/>
                <a:p>
                  <a:pPr>
                    <a:defRPr/>
                  </a:pPr>
                  <a:endParaRPr dirty="0"/>
                </a:p>
              </p:txBody>
            </p:sp>
          </p:grpSp>
        </p:grpSp>
      </p:grpSp>
      <p:sp>
        <p:nvSpPr>
          <p:cNvPr id="2" name="Title 1"/>
          <p:cNvSpPr>
            <a:spLocks noGrp="1"/>
          </p:cNvSpPr>
          <p:nvPr>
            <p:ph type="title"/>
          </p:nvPr>
        </p:nvSpPr>
        <p:spPr>
          <a:xfrm>
            <a:off x="1142108" y="274638"/>
            <a:ext cx="6859785" cy="1020762"/>
          </a:xfrm>
        </p:spPr>
        <p:txBody>
          <a:bodyPr>
            <a:noAutofit/>
          </a:bodyPr>
          <a:lstStyle>
            <a:lvl1pPr algn="l">
              <a:defRPr sz="2401" b="0"/>
            </a:lvl1pPr>
          </a:lstStyle>
          <a:p>
            <a:r>
              <a:rPr lang="en-US"/>
              <a:t>Click to edit Master title style</a:t>
            </a:r>
            <a:endParaRPr/>
          </a:p>
        </p:txBody>
      </p:sp>
      <p:sp>
        <p:nvSpPr>
          <p:cNvPr id="3" name="Picture Placeholder 2"/>
          <p:cNvSpPr>
            <a:spLocks noGrp="1"/>
          </p:cNvSpPr>
          <p:nvPr>
            <p:ph type="pic" idx="1"/>
          </p:nvPr>
        </p:nvSpPr>
        <p:spPr>
          <a:xfrm>
            <a:off x="1309719" y="1884311"/>
            <a:ext cx="4253068" cy="4041648"/>
          </a:xfrm>
          <a:solidFill>
            <a:schemeClr val="bg1"/>
          </a:solidFill>
        </p:spPr>
        <p:txBody>
          <a:bodyPr tIns="914400"/>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931014" y="3411748"/>
            <a:ext cx="2057936" cy="2743200"/>
          </a:xfrm>
        </p:spPr>
        <p:txBody>
          <a:bodyPr anchor="b"/>
          <a:lstStyle>
            <a:lvl1pPr marL="0" indent="0">
              <a:spcBef>
                <a:spcPts val="9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308" name="Date Placeholder 4"/>
          <p:cNvSpPr>
            <a:spLocks noGrp="1"/>
          </p:cNvSpPr>
          <p:nvPr>
            <p:ph type="dt" sz="half" idx="10"/>
          </p:nvPr>
        </p:nvSpPr>
        <p:spPr/>
        <p:txBody>
          <a:bodyPr/>
          <a:lstStyle>
            <a:lvl1pPr>
              <a:defRPr/>
            </a:lvl1pPr>
          </a:lstStyle>
          <a:p>
            <a:pPr>
              <a:defRPr/>
            </a:pPr>
            <a:fld id="{C924664F-E516-48AF-8D03-DF64F32A3147}" type="datetimeFigureOut">
              <a:rPr lang="en-US"/>
              <a:pPr>
                <a:defRPr/>
              </a:pPr>
              <a:t>8/17/2023</a:t>
            </a:fld>
            <a:endParaRPr dirty="0"/>
          </a:p>
        </p:txBody>
      </p:sp>
      <p:sp>
        <p:nvSpPr>
          <p:cNvPr id="309" name="Footer Placeholder 5"/>
          <p:cNvSpPr>
            <a:spLocks noGrp="1"/>
          </p:cNvSpPr>
          <p:nvPr>
            <p:ph type="ftr" sz="quarter" idx="11"/>
          </p:nvPr>
        </p:nvSpPr>
        <p:spPr/>
        <p:txBody>
          <a:bodyPr/>
          <a:lstStyle>
            <a:lvl1pPr>
              <a:defRPr/>
            </a:lvl1pPr>
          </a:lstStyle>
          <a:p>
            <a:pPr>
              <a:defRPr/>
            </a:pPr>
            <a:endParaRPr dirty="0"/>
          </a:p>
        </p:txBody>
      </p:sp>
      <p:sp>
        <p:nvSpPr>
          <p:cNvPr id="310" name="Slide Number Placeholder 6"/>
          <p:cNvSpPr>
            <a:spLocks noGrp="1"/>
          </p:cNvSpPr>
          <p:nvPr>
            <p:ph type="sldNum" sz="quarter" idx="12"/>
          </p:nvPr>
        </p:nvSpPr>
        <p:spPr/>
        <p:txBody>
          <a:bodyPr/>
          <a:lstStyle>
            <a:lvl1pPr>
              <a:defRPr/>
            </a:lvl1pPr>
          </a:lstStyle>
          <a:p>
            <a:pPr>
              <a:defRPr/>
            </a:pPr>
            <a:fld id="{B47E4487-D0A4-413D-B85B-6DDE53D67353}" type="slidenum">
              <a:rPr/>
              <a:pPr>
                <a:defRPr/>
              </a:pPr>
              <a:t>‹#›</a:t>
            </a:fld>
            <a:endParaRPr dirty="0"/>
          </a:p>
        </p:txBody>
      </p:sp>
    </p:spTree>
    <p:extLst>
      <p:ext uri="{BB962C8B-B14F-4D97-AF65-F5344CB8AC3E}">
        <p14:creationId xmlns:p14="http://schemas.microsoft.com/office/powerpoint/2010/main" val="358392469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4.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274638"/>
            <a:ext cx="6861175"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41413" y="1905000"/>
            <a:ext cx="6861175"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57900" y="6400800"/>
            <a:ext cx="933450" cy="2762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8153171E-68A3-45B4-AD3C-B4712866D2DE}" type="datetimeFigureOut">
              <a:rPr lang="en-US"/>
              <a:pPr>
                <a:defRPr/>
              </a:pPr>
              <a:t>8/17/2023</a:t>
            </a:fld>
            <a:endParaRPr dirty="0"/>
          </a:p>
        </p:txBody>
      </p:sp>
      <p:sp>
        <p:nvSpPr>
          <p:cNvPr id="5" name="Footer Placeholder 4"/>
          <p:cNvSpPr>
            <a:spLocks noGrp="1"/>
          </p:cNvSpPr>
          <p:nvPr>
            <p:ph type="ftr" sz="quarter" idx="3"/>
          </p:nvPr>
        </p:nvSpPr>
        <p:spPr>
          <a:xfrm>
            <a:off x="1141413" y="6400800"/>
            <a:ext cx="4745037" cy="276225"/>
          </a:xfrm>
          <a:prstGeom prst="rect">
            <a:avLst/>
          </a:prstGeom>
        </p:spPr>
        <p:txBody>
          <a:bodyPr vert="horz" lIns="91440" tIns="45720" rIns="91440" bIns="45720" rtlCol="0" anchor="ctr"/>
          <a:lstStyle>
            <a:lvl1pPr algn="l">
              <a:defRPr sz="750">
                <a:solidFill>
                  <a:schemeClr val="tx1">
                    <a:tint val="75000"/>
                  </a:schemeClr>
                </a:solidFill>
              </a:defRPr>
            </a:lvl1pPr>
          </a:lstStyle>
          <a:p>
            <a:pPr>
              <a:defRPr/>
            </a:pPr>
            <a:endParaRPr dirty="0"/>
          </a:p>
        </p:txBody>
      </p:sp>
      <p:sp>
        <p:nvSpPr>
          <p:cNvPr id="6" name="Slide Number Placeholder 5"/>
          <p:cNvSpPr>
            <a:spLocks noGrp="1"/>
          </p:cNvSpPr>
          <p:nvPr>
            <p:ph type="sldNum" sz="quarter" idx="4"/>
          </p:nvPr>
        </p:nvSpPr>
        <p:spPr>
          <a:xfrm>
            <a:off x="7143750" y="6400800"/>
            <a:ext cx="858838" cy="276225"/>
          </a:xfrm>
          <a:prstGeom prst="rect">
            <a:avLst/>
          </a:prstGeom>
        </p:spPr>
        <p:txBody>
          <a:bodyPr vert="horz" lIns="91440" tIns="45720" rIns="91440" bIns="45720" rtlCol="0" anchor="ctr"/>
          <a:lstStyle>
            <a:lvl1pPr algn="r">
              <a:defRPr sz="750">
                <a:solidFill>
                  <a:schemeClr val="tx1">
                    <a:tint val="75000"/>
                  </a:schemeClr>
                </a:solidFill>
              </a:defRPr>
            </a:lvl1pPr>
          </a:lstStyle>
          <a:p>
            <a:pPr>
              <a:defRPr/>
            </a:pPr>
            <a:fld id="{C66EE923-3276-49DC-B6F9-108CA46FFAF8}" type="slidenum">
              <a:rPr/>
              <a:pPr>
                <a:defRPr/>
              </a:pPr>
              <a:t>‹#›</a:t>
            </a:fld>
            <a:endParaRPr dirty="0"/>
          </a:p>
        </p:txBody>
      </p:sp>
    </p:spTree>
  </p:cSld>
  <p:clrMap bg1="dk1" tx1="lt1" bg2="dk2" tx2="lt2" accent1="accent1" accent2="accent2" accent3="accent3" accent4="accent4" accent5="accent5" accent6="accent6" hlink="hlink" folHlink="folHlink"/>
  <p:sldLayoutIdLst>
    <p:sldLayoutId id="2147486133" r:id="rId1"/>
    <p:sldLayoutId id="2147486134" r:id="rId2"/>
    <p:sldLayoutId id="2147486135" r:id="rId3"/>
    <p:sldLayoutId id="2147486136" r:id="rId4"/>
    <p:sldLayoutId id="2147486137" r:id="rId5"/>
    <p:sldLayoutId id="2147486138" r:id="rId6"/>
    <p:sldLayoutId id="2147486128" r:id="rId7"/>
    <p:sldLayoutId id="2147486139" r:id="rId8"/>
    <p:sldLayoutId id="2147486140" r:id="rId9"/>
    <p:sldLayoutId id="2147486141" r:id="rId10"/>
    <p:sldLayoutId id="2147486142" r:id="rId11"/>
  </p:sldLayoutIdLst>
  <p:transition spd="med">
    <p:fade/>
  </p:transition>
  <p:txStyles>
    <p:titleStyle>
      <a:lvl1pPr algn="l" defTabSz="685800" rtl="0" fontAlgn="base">
        <a:lnSpc>
          <a:spcPct val="90000"/>
        </a:lnSpc>
        <a:spcBef>
          <a:spcPct val="0"/>
        </a:spcBef>
        <a:spcAft>
          <a:spcPct val="0"/>
        </a:spcAft>
        <a:defRPr sz="2400" kern="1200">
          <a:solidFill>
            <a:schemeClr val="tx1"/>
          </a:solidFill>
          <a:latin typeface="+mj-lt"/>
          <a:ea typeface="+mj-ea"/>
          <a:cs typeface="+mj-cs"/>
        </a:defRPr>
      </a:lvl1pPr>
      <a:lvl2pPr algn="l" defTabSz="685800" rtl="0" fontAlgn="base">
        <a:lnSpc>
          <a:spcPct val="90000"/>
        </a:lnSpc>
        <a:spcBef>
          <a:spcPct val="0"/>
        </a:spcBef>
        <a:spcAft>
          <a:spcPct val="0"/>
        </a:spcAft>
        <a:defRPr sz="2400">
          <a:solidFill>
            <a:schemeClr val="tx1"/>
          </a:solidFill>
          <a:latin typeface="Consolas" panose="020B0609020204030204" pitchFamily="49" charset="0"/>
        </a:defRPr>
      </a:lvl2pPr>
      <a:lvl3pPr algn="l" defTabSz="685800" rtl="0" fontAlgn="base">
        <a:lnSpc>
          <a:spcPct val="90000"/>
        </a:lnSpc>
        <a:spcBef>
          <a:spcPct val="0"/>
        </a:spcBef>
        <a:spcAft>
          <a:spcPct val="0"/>
        </a:spcAft>
        <a:defRPr sz="2400">
          <a:solidFill>
            <a:schemeClr val="tx1"/>
          </a:solidFill>
          <a:latin typeface="Consolas" panose="020B0609020204030204" pitchFamily="49" charset="0"/>
        </a:defRPr>
      </a:lvl3pPr>
      <a:lvl4pPr algn="l" defTabSz="685800" rtl="0" fontAlgn="base">
        <a:lnSpc>
          <a:spcPct val="90000"/>
        </a:lnSpc>
        <a:spcBef>
          <a:spcPct val="0"/>
        </a:spcBef>
        <a:spcAft>
          <a:spcPct val="0"/>
        </a:spcAft>
        <a:defRPr sz="2400">
          <a:solidFill>
            <a:schemeClr val="tx1"/>
          </a:solidFill>
          <a:latin typeface="Consolas" panose="020B0609020204030204" pitchFamily="49" charset="0"/>
        </a:defRPr>
      </a:lvl4pPr>
      <a:lvl5pPr algn="l" defTabSz="685800" rtl="0" fontAlgn="base">
        <a:lnSpc>
          <a:spcPct val="90000"/>
        </a:lnSpc>
        <a:spcBef>
          <a:spcPct val="0"/>
        </a:spcBef>
        <a:spcAft>
          <a:spcPct val="0"/>
        </a:spcAft>
        <a:defRPr sz="2400">
          <a:solidFill>
            <a:schemeClr val="tx1"/>
          </a:solidFill>
          <a:latin typeface="Consolas" panose="020B0609020204030204" pitchFamily="49" charset="0"/>
        </a:defRPr>
      </a:lvl5pPr>
      <a:lvl6pPr marL="457200" algn="l" defTabSz="685800" rtl="0" fontAlgn="base">
        <a:lnSpc>
          <a:spcPct val="90000"/>
        </a:lnSpc>
        <a:spcBef>
          <a:spcPct val="0"/>
        </a:spcBef>
        <a:spcAft>
          <a:spcPct val="0"/>
        </a:spcAft>
        <a:defRPr sz="2400">
          <a:solidFill>
            <a:schemeClr val="tx1"/>
          </a:solidFill>
          <a:latin typeface="Consolas" panose="020B0609020204030204" pitchFamily="49" charset="0"/>
        </a:defRPr>
      </a:lvl6pPr>
      <a:lvl7pPr marL="914400" algn="l" defTabSz="685800" rtl="0" fontAlgn="base">
        <a:lnSpc>
          <a:spcPct val="90000"/>
        </a:lnSpc>
        <a:spcBef>
          <a:spcPct val="0"/>
        </a:spcBef>
        <a:spcAft>
          <a:spcPct val="0"/>
        </a:spcAft>
        <a:defRPr sz="2400">
          <a:solidFill>
            <a:schemeClr val="tx1"/>
          </a:solidFill>
          <a:latin typeface="Consolas" panose="020B0609020204030204" pitchFamily="49" charset="0"/>
        </a:defRPr>
      </a:lvl7pPr>
      <a:lvl8pPr marL="1371600" algn="l" defTabSz="685800" rtl="0" fontAlgn="base">
        <a:lnSpc>
          <a:spcPct val="90000"/>
        </a:lnSpc>
        <a:spcBef>
          <a:spcPct val="0"/>
        </a:spcBef>
        <a:spcAft>
          <a:spcPct val="0"/>
        </a:spcAft>
        <a:defRPr sz="2400">
          <a:solidFill>
            <a:schemeClr val="tx1"/>
          </a:solidFill>
          <a:latin typeface="Consolas" panose="020B0609020204030204" pitchFamily="49" charset="0"/>
        </a:defRPr>
      </a:lvl8pPr>
      <a:lvl9pPr marL="1828800" algn="l" defTabSz="685800" rtl="0" fontAlgn="base">
        <a:lnSpc>
          <a:spcPct val="90000"/>
        </a:lnSpc>
        <a:spcBef>
          <a:spcPct val="0"/>
        </a:spcBef>
        <a:spcAft>
          <a:spcPct val="0"/>
        </a:spcAft>
        <a:defRPr sz="2400">
          <a:solidFill>
            <a:schemeClr val="tx1"/>
          </a:solidFill>
          <a:latin typeface="Consolas" panose="020B0609020204030204" pitchFamily="49" charset="0"/>
        </a:defRPr>
      </a:lvl9pPr>
    </p:titleStyle>
    <p:bodyStyle>
      <a:lvl1pPr marL="204788" indent="-204788" algn="l" defTabSz="685800" rtl="0" fontAlgn="base">
        <a:lnSpc>
          <a:spcPct val="90000"/>
        </a:lnSpc>
        <a:spcBef>
          <a:spcPts val="1350"/>
        </a:spcBef>
        <a:spcAft>
          <a:spcPct val="0"/>
        </a:spcAft>
        <a:buSzPct val="100000"/>
        <a:buFont typeface="Arial" panose="020B0604020202020204" pitchFamily="34" charset="0"/>
        <a:buChar char="▪"/>
        <a:defRPr kern="1200">
          <a:solidFill>
            <a:schemeClr val="tx1"/>
          </a:solidFill>
          <a:latin typeface="+mn-lt"/>
          <a:ea typeface="+mn-ea"/>
          <a:cs typeface="+mn-cs"/>
        </a:defRPr>
      </a:lvl1pPr>
      <a:lvl2pPr marL="431800" indent="-204788" algn="l" defTabSz="685800" rtl="0" fontAlgn="base">
        <a:lnSpc>
          <a:spcPct val="90000"/>
        </a:lnSpc>
        <a:spcBef>
          <a:spcPts val="450"/>
        </a:spcBef>
        <a:spcAft>
          <a:spcPct val="0"/>
        </a:spcAft>
        <a:buSzPct val="100000"/>
        <a:buFont typeface="Consolas" panose="020B0609020204030204" pitchFamily="49" charset="0"/>
        <a:buChar char="–"/>
        <a:defRPr sz="1500" kern="1200">
          <a:solidFill>
            <a:schemeClr val="tx1"/>
          </a:solidFill>
          <a:latin typeface="+mn-lt"/>
          <a:ea typeface="+mn-ea"/>
          <a:cs typeface="+mn-cs"/>
        </a:defRPr>
      </a:lvl2pPr>
      <a:lvl3pPr marL="603250" indent="-171450" algn="l" defTabSz="685800" rtl="0" fontAlgn="base">
        <a:lnSpc>
          <a:spcPct val="90000"/>
        </a:lnSpc>
        <a:spcBef>
          <a:spcPts val="450"/>
        </a:spcBef>
        <a:spcAft>
          <a:spcPct val="0"/>
        </a:spcAft>
        <a:buSzPct val="100000"/>
        <a:buFont typeface="Arial" panose="020B0604020202020204" pitchFamily="34" charset="0"/>
        <a:buChar char="▪"/>
        <a:defRPr sz="1300" kern="1200">
          <a:solidFill>
            <a:schemeClr val="tx1"/>
          </a:solidFill>
          <a:latin typeface="+mn-lt"/>
          <a:ea typeface="+mn-ea"/>
          <a:cs typeface="+mn-cs"/>
        </a:defRPr>
      </a:lvl3pPr>
      <a:lvl4pPr marL="774700" indent="-171450" algn="l" defTabSz="685800" rtl="0" fontAlgn="base">
        <a:lnSpc>
          <a:spcPct val="90000"/>
        </a:lnSpc>
        <a:spcBef>
          <a:spcPts val="450"/>
        </a:spcBef>
        <a:spcAft>
          <a:spcPct val="0"/>
        </a:spcAft>
        <a:buSzPct val="100000"/>
        <a:buFont typeface="Consolas" panose="020B0609020204030204" pitchFamily="49" charset="0"/>
        <a:buChar char="–"/>
        <a:defRPr sz="1200" kern="1200">
          <a:solidFill>
            <a:schemeClr val="tx1"/>
          </a:solidFill>
          <a:latin typeface="+mn-lt"/>
          <a:ea typeface="+mn-ea"/>
          <a:cs typeface="+mn-cs"/>
        </a:defRPr>
      </a:lvl4pPr>
      <a:lvl5pPr marL="946150" indent="-171450" algn="l" defTabSz="685800" rtl="0" fontAlgn="base">
        <a:lnSpc>
          <a:spcPct val="90000"/>
        </a:lnSpc>
        <a:spcBef>
          <a:spcPts val="450"/>
        </a:spcBef>
        <a:spcAft>
          <a:spcPct val="0"/>
        </a:spcAft>
        <a:buSzPct val="100000"/>
        <a:buFont typeface="Arial" panose="020B0604020202020204" pitchFamily="34" charset="0"/>
        <a:buChar char="▪"/>
        <a:defRPr sz="1200" kern="1200">
          <a:solidFill>
            <a:schemeClr val="tx1"/>
          </a:solidFill>
          <a:latin typeface="+mn-lt"/>
          <a:ea typeface="+mn-ea"/>
          <a:cs typeface="+mn-cs"/>
        </a:defRPr>
      </a:lvl5pPr>
      <a:lvl6pPr marL="1118152"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6pPr>
      <a:lvl7pPr marL="1289648"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7pPr>
      <a:lvl8pPr marL="1461144" indent="-171496" algn="l" defTabSz="685983" rtl="0" eaLnBrk="1" latinLnBrk="0" hangingPunct="1">
        <a:lnSpc>
          <a:spcPct val="90000"/>
        </a:lnSpc>
        <a:spcBef>
          <a:spcPts val="450"/>
        </a:spcBef>
        <a:buSzPct val="100000"/>
        <a:buFont typeface="Consolas" pitchFamily="49" charset="0"/>
        <a:buChar char="–"/>
        <a:defRPr sz="1200" kern="1200">
          <a:solidFill>
            <a:schemeClr val="tx1"/>
          </a:solidFill>
          <a:latin typeface="+mn-lt"/>
          <a:ea typeface="+mn-ea"/>
          <a:cs typeface="+mn-cs"/>
        </a:defRPr>
      </a:lvl8pPr>
      <a:lvl9pPr marL="1632639" indent="-171496" algn="l" defTabSz="685983" rtl="0" eaLnBrk="1" latinLnBrk="0" hangingPunct="1">
        <a:lnSpc>
          <a:spcPct val="90000"/>
        </a:lnSpc>
        <a:spcBef>
          <a:spcPts val="450"/>
        </a:spcBef>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p:spPr>
        <p:txBody>
          <a:bodyPr wrap="none" anchor="ctr"/>
          <a:lstStyle/>
          <a:p>
            <a:pPr algn="ctr"/>
            <a:endParaRPr kumimoji="1" lang="en-US" sz="2400" dirty="0">
              <a:latin typeface="Tahoma" pitchFamily="34" charset="0"/>
            </a:endParaRPr>
          </a:p>
        </p:txBody>
      </p:sp>
      <p:sp>
        <p:nvSpPr>
          <p:cNvPr id="51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p:spPr>
        <p:txBody>
          <a:bodyPr wrap="none" anchor="ctr"/>
          <a:lstStyle/>
          <a:p>
            <a:pPr algn="ctr"/>
            <a:endParaRPr kumimoji="1" lang="en-US" sz="2400" dirty="0">
              <a:latin typeface="Tahoma" pitchFamily="34" charset="0"/>
            </a:endParaRPr>
          </a:p>
        </p:txBody>
      </p:sp>
      <p:sp>
        <p:nvSpPr>
          <p:cNvPr id="51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p:spPr>
        <p:txBody>
          <a:bodyPr wrap="none" anchor="ctr"/>
          <a:lstStyle/>
          <a:p>
            <a:pPr algn="ctr"/>
            <a:endParaRPr kumimoji="1" lang="en-US" sz="2400" dirty="0">
              <a:latin typeface="Tahoma" pitchFamily="34" charset="0"/>
            </a:endParaRPr>
          </a:p>
        </p:txBody>
      </p:sp>
      <p:sp>
        <p:nvSpPr>
          <p:cNvPr id="51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kumimoji="1" lang="en-US" sz="2400" dirty="0">
              <a:latin typeface="Tahoma" pitchFamily="34" charset="0"/>
            </a:endParaRPr>
          </a:p>
        </p:txBody>
      </p:sp>
      <p:sp>
        <p:nvSpPr>
          <p:cNvPr id="51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p:spPr>
        <p:txBody>
          <a:bodyPr wrap="none" anchor="ctr"/>
          <a:lstStyle/>
          <a:p>
            <a:pPr algn="ctr"/>
            <a:endParaRPr kumimoji="1" lang="en-US" sz="2400" dirty="0">
              <a:latin typeface="Tahoma" pitchFamily="34" charset="0"/>
            </a:endParaRPr>
          </a:p>
        </p:txBody>
      </p:sp>
      <p:sp>
        <p:nvSpPr>
          <p:cNvPr id="51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p:spPr>
        <p:txBody>
          <a:bodyPr wrap="none" anchor="ctr"/>
          <a:lstStyle/>
          <a:p>
            <a:pPr algn="ctr"/>
            <a:endParaRPr kumimoji="1" lang="en-US" sz="2400" dirty="0">
              <a:latin typeface="Tahoma" pitchFamily="34" charset="0"/>
            </a:endParaRPr>
          </a:p>
        </p:txBody>
      </p:sp>
      <p:sp>
        <p:nvSpPr>
          <p:cNvPr id="51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algn="ctr"/>
            <a:endParaRPr kumimoji="1" lang="en-US" sz="2400" dirty="0">
              <a:latin typeface="Tahoma" pitchFamily="34" charset="0"/>
            </a:endParaRPr>
          </a:p>
        </p:txBody>
      </p:sp>
      <p:sp>
        <p:nvSpPr>
          <p:cNvPr id="512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513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3383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en-US" dirty="0"/>
          </a:p>
        </p:txBody>
      </p:sp>
      <p:sp>
        <p:nvSpPr>
          <p:cNvPr id="33383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en-US" dirty="0"/>
          </a:p>
        </p:txBody>
      </p:sp>
      <p:sp>
        <p:nvSpPr>
          <p:cNvPr id="33383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C701B826-75F8-41B5-B593-108BD1E14628}" type="slidenum">
              <a:rPr lang="en-US"/>
              <a:pPr>
                <a:defRPr/>
              </a:pPr>
              <a:t>‹#›</a:t>
            </a:fld>
            <a:endParaRPr lang="en-US" dirty="0"/>
          </a:p>
        </p:txBody>
      </p:sp>
    </p:spTree>
    <p:extLst>
      <p:ext uri="{BB962C8B-B14F-4D97-AF65-F5344CB8AC3E}">
        <p14:creationId xmlns:p14="http://schemas.microsoft.com/office/powerpoint/2010/main" val="623981714"/>
      </p:ext>
    </p:extLst>
  </p:cSld>
  <p:clrMap bg1="lt1" tx1="dk1" bg2="lt2" tx2="dk2" accent1="accent1" accent2="accent2" accent3="accent3" accent4="accent4" accent5="accent5" accent6="accent6" hlink="hlink" folHlink="folHlink"/>
  <p:sldLayoutIdLst>
    <p:sldLayoutId id="2147486144" r:id="rId1"/>
    <p:sldLayoutId id="2147486145" r:id="rId2"/>
    <p:sldLayoutId id="2147486146" r:id="rId3"/>
    <p:sldLayoutId id="2147486147" r:id="rId4"/>
    <p:sldLayoutId id="2147486148" r:id="rId5"/>
    <p:sldLayoutId id="2147486149" r:id="rId6"/>
    <p:sldLayoutId id="2147486150" r:id="rId7"/>
    <p:sldLayoutId id="2147486151" r:id="rId8"/>
    <p:sldLayoutId id="2147486152" r:id="rId9"/>
    <p:sldLayoutId id="2147486153" r:id="rId10"/>
    <p:sldLayoutId id="2147486154" r:id="rId11"/>
    <p:sldLayoutId id="2147486155" r:id="rId12"/>
    <p:sldLayoutId id="2147486156" r:id="rId13"/>
    <p:sldLayoutId id="2147486157" r:id="rId14"/>
    <p:sldLayoutId id="2147486158" r:id="rId15"/>
  </p:sldLayoutIdLst>
  <p:transition spd="slow" advClick="0" advTm="1500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Arial" charset="0"/>
        </a:defRPr>
      </a:lvl2pPr>
      <a:lvl3pPr algn="l" rtl="0" eaLnBrk="0" fontAlgn="base" hangingPunct="0">
        <a:spcBef>
          <a:spcPct val="0"/>
        </a:spcBef>
        <a:spcAft>
          <a:spcPct val="0"/>
        </a:spcAft>
        <a:defRPr sz="4400">
          <a:solidFill>
            <a:schemeClr val="tx2"/>
          </a:solidFill>
          <a:latin typeface="Tahoma" pitchFamily="34" charset="0"/>
          <a:cs typeface="Arial" charset="0"/>
        </a:defRPr>
      </a:lvl3pPr>
      <a:lvl4pPr algn="l" rtl="0" eaLnBrk="0" fontAlgn="base" hangingPunct="0">
        <a:spcBef>
          <a:spcPct val="0"/>
        </a:spcBef>
        <a:spcAft>
          <a:spcPct val="0"/>
        </a:spcAft>
        <a:defRPr sz="4400">
          <a:solidFill>
            <a:schemeClr val="tx2"/>
          </a:solidFill>
          <a:latin typeface="Tahoma" pitchFamily="34" charset="0"/>
          <a:cs typeface="Arial" charset="0"/>
        </a:defRPr>
      </a:lvl4pPr>
      <a:lvl5pPr algn="l" rtl="0" eaLnBrk="0" fontAlgn="base" hangingPunct="0">
        <a:spcBef>
          <a:spcPct val="0"/>
        </a:spcBef>
        <a:spcAft>
          <a:spcPct val="0"/>
        </a:spcAft>
        <a:defRPr sz="4400">
          <a:solidFill>
            <a:schemeClr val="tx2"/>
          </a:solidFill>
          <a:latin typeface="Tahoma" pitchFamily="34" charset="0"/>
          <a:cs typeface="Arial" charset="0"/>
        </a:defRPr>
      </a:lvl5pPr>
      <a:lvl6pPr marL="457200" algn="l" rtl="0" fontAlgn="base">
        <a:spcBef>
          <a:spcPct val="0"/>
        </a:spcBef>
        <a:spcAft>
          <a:spcPct val="0"/>
        </a:spcAft>
        <a:defRPr sz="4400">
          <a:solidFill>
            <a:schemeClr val="tx2"/>
          </a:solidFill>
          <a:latin typeface="Tahoma" pitchFamily="34" charset="0"/>
          <a:cs typeface="Arial" charset="0"/>
        </a:defRPr>
      </a:lvl6pPr>
      <a:lvl7pPr marL="914400" algn="l" rtl="0" fontAlgn="base">
        <a:spcBef>
          <a:spcPct val="0"/>
        </a:spcBef>
        <a:spcAft>
          <a:spcPct val="0"/>
        </a:spcAft>
        <a:defRPr sz="4400">
          <a:solidFill>
            <a:schemeClr val="tx2"/>
          </a:solidFill>
          <a:latin typeface="Tahoma" pitchFamily="34" charset="0"/>
          <a:cs typeface="Arial" charset="0"/>
        </a:defRPr>
      </a:lvl7pPr>
      <a:lvl8pPr marL="1371600" algn="l" rtl="0" fontAlgn="base">
        <a:spcBef>
          <a:spcPct val="0"/>
        </a:spcBef>
        <a:spcAft>
          <a:spcPct val="0"/>
        </a:spcAft>
        <a:defRPr sz="4400">
          <a:solidFill>
            <a:schemeClr val="tx2"/>
          </a:solidFill>
          <a:latin typeface="Tahoma" pitchFamily="34" charset="0"/>
          <a:cs typeface="Arial" charset="0"/>
        </a:defRPr>
      </a:lvl8pPr>
      <a:lvl9pPr marL="1828800" algn="l" rtl="0" fontAlgn="base">
        <a:spcBef>
          <a:spcPct val="0"/>
        </a:spcBef>
        <a:spcAft>
          <a:spcPct val="0"/>
        </a:spcAft>
        <a:defRPr sz="4400">
          <a:solidFill>
            <a:schemeClr val="tx2"/>
          </a:solidFill>
          <a:latin typeface="Tahoma" pitchFamily="34" charset="0"/>
          <a:cs typeface="Arial"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8153171E-68A3-45B4-AD3C-B4712866D2DE}" type="datetimeFigureOut">
              <a:rPr lang="en-US" smtClean="0"/>
              <a:pPr>
                <a:defRPr/>
              </a:pPr>
              <a:t>8/17/2023</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618100644"/>
      </p:ext>
    </p:extLst>
  </p:cSld>
  <p:clrMap bg1="dk1" tx1="lt1" bg2="dk2" tx2="lt2" accent1="accent1" accent2="accent2" accent3="accent3" accent4="accent4" accent5="accent5" accent6="accent6" hlink="hlink" folHlink="folHlink"/>
  <p:sldLayoutIdLst>
    <p:sldLayoutId id="2147486394" r:id="rId1"/>
    <p:sldLayoutId id="2147486395" r:id="rId2"/>
    <p:sldLayoutId id="2147486396" r:id="rId3"/>
    <p:sldLayoutId id="2147486397" r:id="rId4"/>
    <p:sldLayoutId id="2147486398" r:id="rId5"/>
    <p:sldLayoutId id="2147486399" r:id="rId6"/>
    <p:sldLayoutId id="2147486400" r:id="rId7"/>
    <p:sldLayoutId id="2147486401" r:id="rId8"/>
    <p:sldLayoutId id="2147486402" r:id="rId9"/>
    <p:sldLayoutId id="2147486403" r:id="rId10"/>
    <p:sldLayoutId id="2147486404" r:id="rId11"/>
    <p:sldLayoutId id="2147486405" r:id="rId12"/>
    <p:sldLayoutId id="2147486406" r:id="rId13"/>
    <p:sldLayoutId id="2147486407" r:id="rId14"/>
    <p:sldLayoutId id="2147486408" r:id="rId15"/>
    <p:sldLayoutId id="2147486409" r:id="rId16"/>
    <p:sldLayoutId id="2147486410" r:id="rId17"/>
  </p:sldLayoutIdLst>
  <p:transition spd="med">
    <p:fade/>
  </p:transition>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noFill/>
          <a:ln w="6350" cap="flat" cmpd="sng" algn="ctr">
            <a:solidFill>
              <a:schemeClr val="tx1"/>
            </a:solid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pPr>
              <a:defRPr/>
            </a:pPr>
            <a:fld id="{8153171E-68A3-45B4-AD3C-B4712866D2DE}" type="datetimeFigureOut">
              <a:rPr lang="en-US" smtClean="0"/>
              <a:pPr>
                <a:defRPr/>
              </a:pPr>
              <a:t>8/17/2023</a:t>
            </a:fld>
            <a:endParaRPr lang="en-US" dirty="0"/>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pPr>
              <a:defRPr/>
            </a:pPr>
            <a:endParaRPr lang="en-US" dirty="0"/>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pPr>
              <a:defRPr/>
            </a:pPr>
            <a:fld id="{C66EE923-3276-49DC-B6F9-108CA46FFAF8}" type="slidenum">
              <a:rPr lang="en-US" smtClean="0"/>
              <a:pPr>
                <a:defRPr/>
              </a:pPr>
              <a:t>‹#›</a:t>
            </a:fld>
            <a:endParaRPr lang="en-US" dirty="0"/>
          </a:p>
        </p:txBody>
      </p:sp>
    </p:spTree>
    <p:extLst>
      <p:ext uri="{BB962C8B-B14F-4D97-AF65-F5344CB8AC3E}">
        <p14:creationId xmlns:p14="http://schemas.microsoft.com/office/powerpoint/2010/main" val="3177704008"/>
      </p:ext>
    </p:extLst>
  </p:cSld>
  <p:clrMap bg1="dk1" tx1="lt1" bg2="dk2" tx2="lt2" accent1="accent1" accent2="accent2" accent3="accent3" accent4="accent4" accent5="accent5" accent6="accent6" hlink="hlink" folHlink="folHlink"/>
  <p:sldLayoutIdLst>
    <p:sldLayoutId id="2147486425" r:id="rId1"/>
    <p:sldLayoutId id="2147486426" r:id="rId2"/>
    <p:sldLayoutId id="2147486427" r:id="rId3"/>
    <p:sldLayoutId id="2147486428" r:id="rId4"/>
    <p:sldLayoutId id="2147486429" r:id="rId5"/>
    <p:sldLayoutId id="2147486430" r:id="rId6"/>
    <p:sldLayoutId id="2147486431" r:id="rId7"/>
    <p:sldLayoutId id="2147486432" r:id="rId8"/>
    <p:sldLayoutId id="2147486433" r:id="rId9"/>
    <p:sldLayoutId id="2147486434" r:id="rId10"/>
    <p:sldLayoutId id="2147486435" r:id="rId11"/>
    <p:sldLayoutId id="2147486436" r:id="rId12"/>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s://commons.wikimedia.org/wiki/File:1-2_note_minim_(music).svg" TargetMode="External"/><Relationship Id="rId1" Type="http://schemas.openxmlformats.org/officeDocument/2006/relationships/slideLayout" Target="../slideLayouts/slideLayout2.xml"/><Relationship Id="rId5" Type="http://schemas.openxmlformats.org/officeDocument/2006/relationships/hyperlink" Target="http://www.bethsnotesplus.com/category/rhythm/page/19" TargetMode="Externa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leedsharmonica.uk/2017/11/music-note-sight-reading-trainer/" TargetMode="External"/><Relationship Id="rId7" Type="http://schemas.openxmlformats.org/officeDocument/2006/relationships/hyperlink" Target="http://guides.hostos.cuny.edu/edu107/2-5" TargetMode="External"/><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viva.pressbooks.pub/openmusictheory/chapter/clefs/"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www.wallpaperflare.com/vintage-music-sheets-music-notes-wallpaper-history-the-past-wallpaper-plkbk"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rangefreesounds.com/brahms-lullaby/"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heather.loveless@valleyacademy.com" TargetMode="External"/><Relationship Id="rId7" Type="http://schemas.openxmlformats.org/officeDocument/2006/relationships/hyperlink" Target="http://www.thebluediamondgallery.com/handwriting/e/email.html" TargetMode="External"/><Relationship Id="rId2" Type="http://schemas.openxmlformats.org/officeDocument/2006/relationships/image" Target="../media/image29.wm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www.publicdomainpictures.net/en/view-image.php?image=182385&amp;picture=music-22" TargetMode="Externa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hyperlink" Target="https://reidtraditional.rosettastoneclassroom.com/en-US"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hyperlink" Target="https://sites.google.com/valleyacademy.com/worldlanguages/hom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mailto:cferris@valleyacademy.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3" Type="http://schemas.openxmlformats.org/officeDocument/2006/relationships/hyperlink" Target="http://mskline.blogspot.com/" TargetMode="External"/><Relationship Id="rId2" Type="http://schemas.openxmlformats.org/officeDocument/2006/relationships/image" Target="../media/image41.gif"/><Relationship Id="rId1" Type="http://schemas.openxmlformats.org/officeDocument/2006/relationships/slideLayout" Target="../slideLayouts/slideLayout33.xml"/><Relationship Id="rId4" Type="http://schemas.openxmlformats.org/officeDocument/2006/relationships/hyperlink" Target="https://creativecommons.org/licenses/by-nc-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hyperlink" Target="http://www.flickr.com/photos/dominic/3250101952/" TargetMode="External"/><Relationship Id="rId1" Type="http://schemas.openxmlformats.org/officeDocument/2006/relationships/slideLayout" Target="../slideLayouts/slideLayout33.xml"/><Relationship Id="rId4" Type="http://schemas.openxmlformats.org/officeDocument/2006/relationships/image" Target="../media/image4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hyperlink" Target="https://sites.google.com/valleyacademy.com/technologyclass/home" TargetMode="External"/><Relationship Id="rId2" Type="http://schemas.openxmlformats.org/officeDocument/2006/relationships/hyperlink" Target="mailto:tlander@valleyacademy.com" TargetMode="External"/><Relationship Id="rId1" Type="http://schemas.openxmlformats.org/officeDocument/2006/relationships/slideLayout" Target="../slideLayouts/slideLayout33.xml"/><Relationship Id="rId6" Type="http://schemas.openxmlformats.org/officeDocument/2006/relationships/hyperlink" Target="https://creativecommons.org/licenses/by-nc-sa/3.0/" TargetMode="External"/><Relationship Id="rId5" Type="http://schemas.openxmlformats.org/officeDocument/2006/relationships/hyperlink" Target="http://www.htxt.co.za/2014/06/24/innovation-hub-wants-to-bring-science-and-technology-to-the-youth/" TargetMode="Externa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228600"/>
            <a:ext cx="8153400" cy="840230"/>
          </a:xfrm>
          <a:prstGeom prst="rect">
            <a:avLst/>
          </a:prstGeom>
          <a:noFill/>
        </p:spPr>
        <p:txBody>
          <a:bodyPr wrap="square" rtlCol="0">
            <a:spAutoFit/>
          </a:bodyPr>
          <a:lstStyle/>
          <a:p>
            <a:pPr algn="ctr">
              <a:lnSpc>
                <a:spcPct val="90000"/>
              </a:lnSpc>
            </a:pPr>
            <a:r>
              <a:rPr lang="en-US" sz="5400" dirty="0">
                <a:latin typeface="Bernard MT Condensed" panose="02050806060905020404" pitchFamily="18" charset="0"/>
              </a:rPr>
              <a:t>Special Areas Curriculum</a:t>
            </a:r>
          </a:p>
        </p:txBody>
      </p:sp>
      <p:sp>
        <p:nvSpPr>
          <p:cNvPr id="4" name="TextBox 3"/>
          <p:cNvSpPr txBox="1"/>
          <p:nvPr/>
        </p:nvSpPr>
        <p:spPr>
          <a:xfrm>
            <a:off x="723900" y="1816727"/>
            <a:ext cx="7772400" cy="3748719"/>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Art</a:t>
            </a:r>
          </a:p>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Library</a:t>
            </a:r>
          </a:p>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Music</a:t>
            </a:r>
          </a:p>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World Languages</a:t>
            </a:r>
          </a:p>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P.E.</a:t>
            </a:r>
          </a:p>
          <a:p>
            <a:pPr marL="571500" indent="-571500">
              <a:lnSpc>
                <a:spcPct val="90000"/>
              </a:lnSpc>
              <a:buFont typeface="Arial" panose="020B0604020202020204" pitchFamily="34" charset="0"/>
              <a:buChar char="•"/>
            </a:pPr>
            <a:r>
              <a:rPr lang="en-US" sz="4400" dirty="0">
                <a:solidFill>
                  <a:schemeClr val="accent1">
                    <a:lumMod val="75000"/>
                  </a:schemeClr>
                </a:solidFill>
                <a:latin typeface="Arial Narrow" panose="020B0606020202030204" pitchFamily="34" charset="0"/>
              </a:rPr>
              <a:t>Technology</a:t>
            </a:r>
          </a:p>
        </p:txBody>
      </p:sp>
    </p:spTree>
    <p:extLst>
      <p:ext uri="{BB962C8B-B14F-4D97-AF65-F5344CB8AC3E}">
        <p14:creationId xmlns:p14="http://schemas.microsoft.com/office/powerpoint/2010/main" val="1796479199"/>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a:t>
            </a:r>
            <a:r>
              <a:rPr lang="en-US" baseline="30000" dirty="0"/>
              <a:t>st</a:t>
            </a:r>
            <a:r>
              <a:rPr lang="en-US" dirty="0"/>
              <a:t> grade</a:t>
            </a:r>
          </a:p>
        </p:txBody>
      </p:sp>
      <p:sp>
        <p:nvSpPr>
          <p:cNvPr id="3" name="Content Placeholder 2"/>
          <p:cNvSpPr>
            <a:spLocks noGrp="1"/>
          </p:cNvSpPr>
          <p:nvPr>
            <p:ph idx="1"/>
          </p:nvPr>
        </p:nvSpPr>
        <p:spPr/>
        <p:txBody>
          <a:bodyPr/>
          <a:lstStyle/>
          <a:p>
            <a:r>
              <a:rPr lang="en-US" dirty="0"/>
              <a:t>During their class instruction, they will learn skills like book care and library manners.</a:t>
            </a:r>
          </a:p>
          <a:p>
            <a:r>
              <a:rPr lang="en-US" dirty="0"/>
              <a:t>They will also learn the difference between fiction and non-fiction.</a:t>
            </a:r>
          </a:p>
          <a:p>
            <a:r>
              <a:rPr lang="en-US" dirty="0"/>
              <a:t>They will learn how to identify parts of a book like the title, author, publisher, etc.</a:t>
            </a:r>
          </a:p>
          <a:p>
            <a:r>
              <a:rPr lang="en-US" dirty="0"/>
              <a:t>They will learn dictionary skill.</a:t>
            </a:r>
          </a:p>
          <a:p>
            <a:r>
              <a:rPr lang="en-US" dirty="0"/>
              <a:t>They will be involved in story time that focuses on our easy reader section of the library.</a:t>
            </a:r>
          </a:p>
          <a:p>
            <a:endParaRPr lang="en-US" dirty="0"/>
          </a:p>
        </p:txBody>
      </p:sp>
    </p:spTree>
    <p:extLst>
      <p:ext uri="{BB962C8B-B14F-4D97-AF65-F5344CB8AC3E}">
        <p14:creationId xmlns:p14="http://schemas.microsoft.com/office/powerpoint/2010/main" val="56648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a:t>
            </a:r>
            <a:r>
              <a:rPr lang="en-US" baseline="30000" dirty="0"/>
              <a:t>nd</a:t>
            </a:r>
            <a:r>
              <a:rPr lang="en-US" dirty="0"/>
              <a:t> Grade</a:t>
            </a:r>
          </a:p>
        </p:txBody>
      </p:sp>
      <p:sp>
        <p:nvSpPr>
          <p:cNvPr id="3" name="Content Placeholder 2"/>
          <p:cNvSpPr>
            <a:spLocks noGrp="1"/>
          </p:cNvSpPr>
          <p:nvPr>
            <p:ph idx="1"/>
          </p:nvPr>
        </p:nvSpPr>
        <p:spPr/>
        <p:txBody>
          <a:bodyPr/>
          <a:lstStyle/>
          <a:p>
            <a:r>
              <a:rPr lang="en-US" dirty="0"/>
              <a:t>During their class time, they will review the difference fiction and non-fiction.</a:t>
            </a:r>
          </a:p>
          <a:p>
            <a:r>
              <a:rPr lang="en-US" dirty="0"/>
              <a:t>They will look closer at non-fiction books like science, history, social studies, and the arts.</a:t>
            </a:r>
          </a:p>
          <a:p>
            <a:r>
              <a:rPr lang="en-US" dirty="0"/>
              <a:t>They will work on dictionary skills.</a:t>
            </a:r>
          </a:p>
          <a:p>
            <a:r>
              <a:rPr lang="en-US" dirty="0"/>
              <a:t>They will have story time that focuses on a variety of genres. </a:t>
            </a:r>
          </a:p>
          <a:p>
            <a:r>
              <a:rPr lang="en-US" dirty="0"/>
              <a:t>We will further discuss publishers, authors, etc.</a:t>
            </a:r>
          </a:p>
        </p:txBody>
      </p:sp>
    </p:spTree>
    <p:extLst>
      <p:ext uri="{BB962C8B-B14F-4D97-AF65-F5344CB8AC3E}">
        <p14:creationId xmlns:p14="http://schemas.microsoft.com/office/powerpoint/2010/main" val="393819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a:t>
            </a:r>
            <a:r>
              <a:rPr lang="en-US" baseline="30000" dirty="0"/>
              <a:t>rd</a:t>
            </a:r>
            <a:r>
              <a:rPr lang="en-US" dirty="0"/>
              <a:t> Grade</a:t>
            </a:r>
          </a:p>
        </p:txBody>
      </p:sp>
      <p:sp>
        <p:nvSpPr>
          <p:cNvPr id="3" name="Content Placeholder 2"/>
          <p:cNvSpPr>
            <a:spLocks noGrp="1"/>
          </p:cNvSpPr>
          <p:nvPr>
            <p:ph idx="1"/>
          </p:nvPr>
        </p:nvSpPr>
        <p:spPr/>
        <p:txBody>
          <a:bodyPr/>
          <a:lstStyle/>
          <a:p>
            <a:r>
              <a:rPr lang="en-US" dirty="0"/>
              <a:t>Students will learn call numbers and grouping by author or subject.</a:t>
            </a:r>
          </a:p>
          <a:p>
            <a:r>
              <a:rPr lang="en-US" dirty="0"/>
              <a:t>They become exposed to a variety of genres like biographies, history and social studies, poetry, and overview of fantasy.</a:t>
            </a:r>
          </a:p>
          <a:p>
            <a:r>
              <a:rPr lang="en-US" dirty="0"/>
              <a:t>They will discover the Dewey Decimal System and the reference center of the library. </a:t>
            </a:r>
          </a:p>
        </p:txBody>
      </p:sp>
    </p:spTree>
    <p:extLst>
      <p:ext uri="{BB962C8B-B14F-4D97-AF65-F5344CB8AC3E}">
        <p14:creationId xmlns:p14="http://schemas.microsoft.com/office/powerpoint/2010/main" val="144755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4</a:t>
            </a:r>
            <a:r>
              <a:rPr lang="en-US" baseline="30000" dirty="0"/>
              <a:t>th</a:t>
            </a:r>
            <a:r>
              <a:rPr lang="en-US" dirty="0"/>
              <a:t>-6</a:t>
            </a:r>
            <a:r>
              <a:rPr lang="en-US" baseline="30000" dirty="0"/>
              <a:t>th</a:t>
            </a:r>
            <a:r>
              <a:rPr lang="en-US" dirty="0"/>
              <a:t> Grade</a:t>
            </a:r>
          </a:p>
        </p:txBody>
      </p:sp>
      <p:sp>
        <p:nvSpPr>
          <p:cNvPr id="3" name="Content Placeholder 2"/>
          <p:cNvSpPr>
            <a:spLocks noGrp="1"/>
          </p:cNvSpPr>
          <p:nvPr>
            <p:ph idx="1"/>
          </p:nvPr>
        </p:nvSpPr>
        <p:spPr/>
        <p:txBody>
          <a:bodyPr/>
          <a:lstStyle/>
          <a:p>
            <a:r>
              <a:rPr lang="en-US" dirty="0"/>
              <a:t>We focus on research techniques for academic reports.</a:t>
            </a:r>
          </a:p>
          <a:p>
            <a:r>
              <a:rPr lang="en-US" dirty="0"/>
              <a:t>4</a:t>
            </a:r>
            <a:r>
              <a:rPr lang="en-US" baseline="30000" dirty="0"/>
              <a:t>th</a:t>
            </a:r>
            <a:r>
              <a:rPr lang="en-US" dirty="0"/>
              <a:t> grade: in-depth encyclopedia skills and introduction to concepts like keywords, guidewords, and topic selection</a:t>
            </a:r>
          </a:p>
          <a:p>
            <a:r>
              <a:rPr lang="en-US" dirty="0"/>
              <a:t>5</a:t>
            </a:r>
            <a:r>
              <a:rPr lang="en-US" baseline="30000" dirty="0"/>
              <a:t>th</a:t>
            </a:r>
            <a:r>
              <a:rPr lang="en-US" dirty="0"/>
              <a:t> grade: reference tools and searching techniques</a:t>
            </a:r>
          </a:p>
          <a:p>
            <a:r>
              <a:rPr lang="en-US" dirty="0"/>
              <a:t>6</a:t>
            </a:r>
            <a:r>
              <a:rPr lang="en-US" baseline="30000" dirty="0"/>
              <a:t>th</a:t>
            </a:r>
            <a:r>
              <a:rPr lang="en-US" dirty="0"/>
              <a:t> grade: using the Almanac to further their research skills that were introduced in earlier grades and learning to cite their sources</a:t>
            </a:r>
          </a:p>
        </p:txBody>
      </p:sp>
    </p:spTree>
    <p:extLst>
      <p:ext uri="{BB962C8B-B14F-4D97-AF65-F5344CB8AC3E}">
        <p14:creationId xmlns:p14="http://schemas.microsoft.com/office/powerpoint/2010/main" val="4096676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7</a:t>
            </a:r>
            <a:r>
              <a:rPr lang="en-US" baseline="30000" dirty="0"/>
              <a:t>th</a:t>
            </a:r>
            <a:r>
              <a:rPr lang="en-US" dirty="0"/>
              <a:t> &amp; 8</a:t>
            </a:r>
            <a:r>
              <a:rPr lang="en-US" baseline="30000" dirty="0"/>
              <a:t>th</a:t>
            </a:r>
            <a:r>
              <a:rPr lang="en-US" dirty="0"/>
              <a:t> Grade</a:t>
            </a:r>
          </a:p>
        </p:txBody>
      </p:sp>
      <p:sp>
        <p:nvSpPr>
          <p:cNvPr id="3" name="Content Placeholder 2"/>
          <p:cNvSpPr>
            <a:spLocks noGrp="1"/>
          </p:cNvSpPr>
          <p:nvPr>
            <p:ph idx="1"/>
          </p:nvPr>
        </p:nvSpPr>
        <p:spPr/>
        <p:txBody>
          <a:bodyPr/>
          <a:lstStyle/>
          <a:p>
            <a:r>
              <a:rPr lang="en-US" dirty="0"/>
              <a:t>Learn organization and beneficial study techniques that will help them in older grade levels.</a:t>
            </a:r>
          </a:p>
          <a:p>
            <a:r>
              <a:rPr lang="en-US" dirty="0"/>
              <a:t>Review on topic selection and keywords when looking for academic reference material.</a:t>
            </a:r>
          </a:p>
        </p:txBody>
      </p:sp>
    </p:spTree>
    <p:extLst>
      <p:ext uri="{BB962C8B-B14F-4D97-AF65-F5344CB8AC3E}">
        <p14:creationId xmlns:p14="http://schemas.microsoft.com/office/powerpoint/2010/main" val="158586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0"/>
            <a:ext cx="7467600"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Grp="1" noChangeArrowheads="1"/>
          </p:cNvSpPr>
          <p:nvPr>
            <p:ph type="ctrTitle"/>
          </p:nvPr>
        </p:nvSpPr>
        <p:spPr>
          <a:xfrm>
            <a:off x="914400" y="3048000"/>
            <a:ext cx="7543800" cy="1143000"/>
          </a:xfrm>
        </p:spPr>
        <p:txBody>
          <a:bodyPr rtlCol="0" anchor="t">
            <a:normAutofit fontScale="90000"/>
          </a:bodyPr>
          <a:lstStyle/>
          <a:p>
            <a:pPr algn="ctr" eaLnBrk="1" fontAlgn="auto" hangingPunct="1">
              <a:spcAft>
                <a:spcPts val="0"/>
              </a:spcAft>
              <a:defRPr/>
            </a:pPr>
            <a:r>
              <a:rPr lang="en-US" altLang="en-US" sz="5300" b="1" dirty="0"/>
              <a:t>Music</a:t>
            </a:r>
            <a:br>
              <a:rPr lang="en-US" altLang="en-US" b="1" dirty="0"/>
            </a:br>
            <a:r>
              <a:rPr lang="en-US" altLang="en-US" b="1" dirty="0"/>
              <a:t>Mrs. Loveless</a:t>
            </a:r>
            <a:br>
              <a:rPr lang="en-US" altLang="en-US" b="1" dirty="0"/>
            </a:br>
            <a:r>
              <a:rPr lang="en-US" altLang="en-US" b="1" dirty="0"/>
              <a:t>Room 219 </a:t>
            </a:r>
            <a:br>
              <a:rPr lang="en-US" altLang="en-US" b="1" dirty="0"/>
            </a:br>
            <a:r>
              <a:rPr lang="en-US" altLang="en-US" b="1" dirty="0"/>
              <a:t>(next to the MPR)</a:t>
            </a:r>
            <a:br>
              <a:rPr lang="en-US" altLang="en-US" b="1" dirty="0"/>
            </a:br>
            <a:endParaRPr lang="en-US" altLang="en-US" b="1" dirty="0"/>
          </a:p>
        </p:txBody>
      </p:sp>
      <p:sp>
        <p:nvSpPr>
          <p:cNvPr id="34820" name="WordArt 4"/>
          <p:cNvSpPr>
            <a:spLocks noChangeArrowheads="1" noChangeShapeType="1" noTextEdit="1"/>
          </p:cNvSpPr>
          <p:nvPr/>
        </p:nvSpPr>
        <p:spPr bwMode="auto">
          <a:xfrm>
            <a:off x="1008063" y="5200409"/>
            <a:ext cx="7181850" cy="647700"/>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latin typeface="Consolas" panose="020B0609020204030204" pitchFamily="49" charset="0"/>
              </a:rPr>
              <a:t>heather.loveless@valleyacademy.com</a:t>
            </a:r>
          </a:p>
        </p:txBody>
      </p:sp>
      <p:sp>
        <p:nvSpPr>
          <p:cNvPr id="34821" name="TextBox 4"/>
          <p:cNvSpPr txBox="1">
            <a:spLocks noChangeArrowheads="1"/>
          </p:cNvSpPr>
          <p:nvPr/>
        </p:nvSpPr>
        <p:spPr bwMode="auto">
          <a:xfrm>
            <a:off x="103188" y="594360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latin typeface="+mj-lt"/>
                <a:cs typeface="Arial" panose="020B0604020202020204" pitchFamily="34" charset="0"/>
              </a:rPr>
              <a:t>https://valleyacademymusic.weebly.com/</a:t>
            </a:r>
          </a:p>
        </p:txBody>
      </p:sp>
    </p:spTree>
  </p:cSld>
  <p:clrMapOvr>
    <a:overrideClrMapping bg1="lt1" tx1="dk1" bg2="lt2" tx2="dk2" accent1="accent1" accent2="accent2" accent3="accent3" accent4="accent4" accent5="accent5" accent6="accent6" hlink="hlink" folHlink="folHlink"/>
  </p:clrMapOvr>
  <p:transition spd="slow" advTm="3664"/>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a:xfrm>
            <a:off x="990600" y="457200"/>
            <a:ext cx="6556375" cy="914400"/>
          </a:xfrm>
        </p:spPr>
        <p:txBody>
          <a:bodyPr>
            <a:normAutofit fontScale="90000"/>
          </a:bodyPr>
          <a:lstStyle/>
          <a:p>
            <a:pPr eaLnBrk="1" hangingPunct="1"/>
            <a:r>
              <a:rPr lang="en-US" altLang="en-US" sz="6000" b="1" u="sng" dirty="0">
                <a:solidFill>
                  <a:schemeClr val="bg1"/>
                </a:solidFill>
                <a:latin typeface="Bradley Hand ITC" panose="03070402050302030203" pitchFamily="66" charset="0"/>
              </a:rPr>
              <a:t>Music Expectations</a:t>
            </a:r>
            <a:r>
              <a:rPr lang="en-US" altLang="en-US" sz="6000" b="1" dirty="0">
                <a:solidFill>
                  <a:schemeClr val="bg1"/>
                </a:solidFill>
                <a:latin typeface="Bradley Hand ITC" panose="03070402050302030203" pitchFamily="66" charset="0"/>
              </a:rPr>
              <a:t>:</a:t>
            </a:r>
          </a:p>
        </p:txBody>
      </p:sp>
      <p:sp>
        <p:nvSpPr>
          <p:cNvPr id="3" name="TextBox 2"/>
          <p:cNvSpPr txBox="1"/>
          <p:nvPr/>
        </p:nvSpPr>
        <p:spPr>
          <a:xfrm>
            <a:off x="119062" y="1752600"/>
            <a:ext cx="8607425" cy="1477328"/>
          </a:xfrm>
          <a:prstGeom prst="rect">
            <a:avLst/>
          </a:prstGeom>
          <a:noFill/>
        </p:spPr>
        <p:txBody>
          <a:bodyPr wrap="square" rtlCol="0">
            <a:spAutoFit/>
          </a:bodyPr>
          <a:lstStyle/>
          <a:p>
            <a:pPr marL="342900" indent="-342900">
              <a:buFont typeface="Wingdings" panose="05000000000000000000" pitchFamily="2" charset="2"/>
              <a:buChar char="ü"/>
            </a:pPr>
            <a:r>
              <a:rPr lang="en-US" sz="3600" b="1" dirty="0">
                <a:solidFill>
                  <a:schemeClr val="bg1"/>
                </a:solidFill>
                <a:latin typeface="Bradley Hand ITC" panose="03070402050302030203" pitchFamily="66" charset="0"/>
              </a:rPr>
              <a:t>Come to class (once every 6 days) with all supplies and a good attitude</a:t>
            </a:r>
          </a:p>
          <a:p>
            <a:endParaRPr lang="en-US" dirty="0"/>
          </a:p>
        </p:txBody>
      </p:sp>
      <p:sp>
        <p:nvSpPr>
          <p:cNvPr id="4" name="TextBox 3"/>
          <p:cNvSpPr txBox="1"/>
          <p:nvPr/>
        </p:nvSpPr>
        <p:spPr>
          <a:xfrm>
            <a:off x="119062" y="2966700"/>
            <a:ext cx="5832474" cy="923330"/>
          </a:xfrm>
          <a:prstGeom prst="rect">
            <a:avLst/>
          </a:prstGeom>
          <a:noFill/>
        </p:spPr>
        <p:txBody>
          <a:bodyPr wrap="square" rtlCol="0">
            <a:spAutoFit/>
          </a:bodyPr>
          <a:lstStyle/>
          <a:p>
            <a:pPr marL="342900" indent="-342900">
              <a:buFont typeface="Wingdings" panose="05000000000000000000" pitchFamily="2" charset="2"/>
              <a:buChar char="ü"/>
            </a:pPr>
            <a:r>
              <a:rPr lang="en-US" sz="3600" b="1" dirty="0">
                <a:solidFill>
                  <a:schemeClr val="bg1"/>
                </a:solidFill>
                <a:latin typeface="Bradley Hand ITC" panose="03070402050302030203" pitchFamily="66" charset="0"/>
              </a:rPr>
              <a:t>Always give it your best</a:t>
            </a:r>
          </a:p>
          <a:p>
            <a:endParaRPr lang="en-US" dirty="0"/>
          </a:p>
        </p:txBody>
      </p:sp>
      <p:sp>
        <p:nvSpPr>
          <p:cNvPr id="5" name="TextBox 4"/>
          <p:cNvSpPr txBox="1"/>
          <p:nvPr/>
        </p:nvSpPr>
        <p:spPr>
          <a:xfrm>
            <a:off x="115518" y="3705364"/>
            <a:ext cx="8534400" cy="1477328"/>
          </a:xfrm>
          <a:prstGeom prst="rect">
            <a:avLst/>
          </a:prstGeom>
          <a:noFill/>
        </p:spPr>
        <p:txBody>
          <a:bodyPr wrap="square" rtlCol="0">
            <a:spAutoFit/>
          </a:bodyPr>
          <a:lstStyle/>
          <a:p>
            <a:pPr marL="342900" indent="-342900">
              <a:buFont typeface="Wingdings" panose="05000000000000000000" pitchFamily="2" charset="2"/>
              <a:buChar char="ü"/>
            </a:pPr>
            <a:r>
              <a:rPr lang="en-US" sz="3600" b="1" dirty="0">
                <a:solidFill>
                  <a:schemeClr val="bg1"/>
                </a:solidFill>
                <a:latin typeface="Bradley Hand ITC" panose="03070402050302030203" pitchFamily="66" charset="0"/>
              </a:rPr>
              <a:t>Don’t give up, just because you don’t succeed on your first try</a:t>
            </a:r>
          </a:p>
          <a:p>
            <a:pPr marL="285750" indent="-285750">
              <a:buFont typeface="Wingdings" panose="05000000000000000000" pitchFamily="2" charset="2"/>
              <a:buChar char="ü"/>
            </a:pPr>
            <a:endParaRPr lang="en-US" dirty="0"/>
          </a:p>
        </p:txBody>
      </p:sp>
      <p:sp>
        <p:nvSpPr>
          <p:cNvPr id="9" name="Rectangle 2">
            <a:extLst>
              <a:ext uri="{FF2B5EF4-FFF2-40B4-BE49-F238E27FC236}">
                <a16:creationId xmlns:a16="http://schemas.microsoft.com/office/drawing/2014/main" id="{DF752A65-1D9E-4DFD-91F0-9B4156F62A31}"/>
              </a:ext>
            </a:extLst>
          </p:cNvPr>
          <p:cNvSpPr txBox="1">
            <a:spLocks noChangeArrowheads="1"/>
          </p:cNvSpPr>
          <p:nvPr/>
        </p:nvSpPr>
        <p:spPr>
          <a:xfrm>
            <a:off x="307975" y="411163"/>
            <a:ext cx="8229600" cy="1143000"/>
          </a:xfrm>
          <a:prstGeom prst="rect">
            <a:avLst/>
          </a:prstGeom>
        </p:spPr>
        <p:txBody>
          <a:bodyPr vert="horz" lIns="91440" tIns="45720" rIns="91440" bIns="45720" rtlCol="0" anchor="b">
            <a:normAutofit/>
          </a:bodyPr>
          <a:lstStyle>
            <a:lvl1pPr algn="l" defTabSz="685800" rtl="0" fontAlgn="base">
              <a:lnSpc>
                <a:spcPct val="90000"/>
              </a:lnSpc>
              <a:spcBef>
                <a:spcPct val="0"/>
              </a:spcBef>
              <a:spcAft>
                <a:spcPct val="0"/>
              </a:spcAft>
              <a:defRPr sz="2400" kern="1200">
                <a:solidFill>
                  <a:schemeClr val="tx1"/>
                </a:solidFill>
                <a:latin typeface="+mj-lt"/>
                <a:ea typeface="+mj-ea"/>
                <a:cs typeface="+mj-cs"/>
              </a:defRPr>
            </a:lvl1pPr>
            <a:lvl2pPr algn="l" defTabSz="685800" rtl="0" fontAlgn="base">
              <a:lnSpc>
                <a:spcPct val="90000"/>
              </a:lnSpc>
              <a:spcBef>
                <a:spcPct val="0"/>
              </a:spcBef>
              <a:spcAft>
                <a:spcPct val="0"/>
              </a:spcAft>
              <a:defRPr sz="2400">
                <a:solidFill>
                  <a:schemeClr val="tx1"/>
                </a:solidFill>
                <a:latin typeface="Consolas" panose="020B0609020204030204" pitchFamily="49" charset="0"/>
              </a:defRPr>
            </a:lvl2pPr>
            <a:lvl3pPr algn="l" defTabSz="685800" rtl="0" fontAlgn="base">
              <a:lnSpc>
                <a:spcPct val="90000"/>
              </a:lnSpc>
              <a:spcBef>
                <a:spcPct val="0"/>
              </a:spcBef>
              <a:spcAft>
                <a:spcPct val="0"/>
              </a:spcAft>
              <a:defRPr sz="2400">
                <a:solidFill>
                  <a:schemeClr val="tx1"/>
                </a:solidFill>
                <a:latin typeface="Consolas" panose="020B0609020204030204" pitchFamily="49" charset="0"/>
              </a:defRPr>
            </a:lvl3pPr>
            <a:lvl4pPr algn="l" defTabSz="685800" rtl="0" fontAlgn="base">
              <a:lnSpc>
                <a:spcPct val="90000"/>
              </a:lnSpc>
              <a:spcBef>
                <a:spcPct val="0"/>
              </a:spcBef>
              <a:spcAft>
                <a:spcPct val="0"/>
              </a:spcAft>
              <a:defRPr sz="2400">
                <a:solidFill>
                  <a:schemeClr val="tx1"/>
                </a:solidFill>
                <a:latin typeface="Consolas" panose="020B0609020204030204" pitchFamily="49" charset="0"/>
              </a:defRPr>
            </a:lvl4pPr>
            <a:lvl5pPr algn="l" defTabSz="685800" rtl="0" fontAlgn="base">
              <a:lnSpc>
                <a:spcPct val="90000"/>
              </a:lnSpc>
              <a:spcBef>
                <a:spcPct val="0"/>
              </a:spcBef>
              <a:spcAft>
                <a:spcPct val="0"/>
              </a:spcAft>
              <a:defRPr sz="2400">
                <a:solidFill>
                  <a:schemeClr val="tx1"/>
                </a:solidFill>
                <a:latin typeface="Consolas" panose="020B0609020204030204" pitchFamily="49" charset="0"/>
              </a:defRPr>
            </a:lvl5pPr>
            <a:lvl6pPr marL="457200" algn="l" defTabSz="685800" rtl="0" fontAlgn="base">
              <a:lnSpc>
                <a:spcPct val="90000"/>
              </a:lnSpc>
              <a:spcBef>
                <a:spcPct val="0"/>
              </a:spcBef>
              <a:spcAft>
                <a:spcPct val="0"/>
              </a:spcAft>
              <a:defRPr sz="2400">
                <a:solidFill>
                  <a:schemeClr val="tx1"/>
                </a:solidFill>
                <a:latin typeface="Consolas" panose="020B0609020204030204" pitchFamily="49" charset="0"/>
              </a:defRPr>
            </a:lvl6pPr>
            <a:lvl7pPr marL="914400" algn="l" defTabSz="685800" rtl="0" fontAlgn="base">
              <a:lnSpc>
                <a:spcPct val="90000"/>
              </a:lnSpc>
              <a:spcBef>
                <a:spcPct val="0"/>
              </a:spcBef>
              <a:spcAft>
                <a:spcPct val="0"/>
              </a:spcAft>
              <a:defRPr sz="2400">
                <a:solidFill>
                  <a:schemeClr val="tx1"/>
                </a:solidFill>
                <a:latin typeface="Consolas" panose="020B0609020204030204" pitchFamily="49" charset="0"/>
              </a:defRPr>
            </a:lvl7pPr>
            <a:lvl8pPr marL="1371600" algn="l" defTabSz="685800" rtl="0" fontAlgn="base">
              <a:lnSpc>
                <a:spcPct val="90000"/>
              </a:lnSpc>
              <a:spcBef>
                <a:spcPct val="0"/>
              </a:spcBef>
              <a:spcAft>
                <a:spcPct val="0"/>
              </a:spcAft>
              <a:defRPr sz="2400">
                <a:solidFill>
                  <a:schemeClr val="tx1"/>
                </a:solidFill>
                <a:latin typeface="Consolas" panose="020B0609020204030204" pitchFamily="49" charset="0"/>
              </a:defRPr>
            </a:lvl8pPr>
            <a:lvl9pPr marL="1828800" algn="l" defTabSz="685800" rtl="0" fontAlgn="base">
              <a:lnSpc>
                <a:spcPct val="90000"/>
              </a:lnSpc>
              <a:spcBef>
                <a:spcPct val="0"/>
              </a:spcBef>
              <a:spcAft>
                <a:spcPct val="0"/>
              </a:spcAft>
              <a:defRPr sz="2400">
                <a:solidFill>
                  <a:schemeClr val="tx1"/>
                </a:solidFill>
                <a:latin typeface="Consolas" panose="020B0609020204030204" pitchFamily="49" charset="0"/>
              </a:defRPr>
            </a:lvl9pPr>
          </a:lstStyle>
          <a:p>
            <a:pPr algn="ctr" eaLnBrk="1" hangingPunct="1"/>
            <a:endParaRPr lang="en-US" altLang="en-US" b="1" dirty="0"/>
          </a:p>
        </p:txBody>
      </p:sp>
      <p:sp>
        <p:nvSpPr>
          <p:cNvPr id="7" name="TextBox 6">
            <a:extLst>
              <a:ext uri="{FF2B5EF4-FFF2-40B4-BE49-F238E27FC236}">
                <a16:creationId xmlns:a16="http://schemas.microsoft.com/office/drawing/2014/main" id="{F0A16DE4-83F3-47FB-8138-D67E8132D52D}"/>
              </a:ext>
            </a:extLst>
          </p:cNvPr>
          <p:cNvSpPr txBox="1"/>
          <p:nvPr/>
        </p:nvSpPr>
        <p:spPr>
          <a:xfrm>
            <a:off x="457200" y="5264796"/>
            <a:ext cx="8269287" cy="830997"/>
          </a:xfrm>
          <a:prstGeom prst="rect">
            <a:avLst/>
          </a:prstGeom>
          <a:noFill/>
        </p:spPr>
        <p:txBody>
          <a:bodyPr wrap="square" rtlCol="0">
            <a:spAutoFit/>
          </a:bodyPr>
          <a:lstStyle/>
          <a:p>
            <a:pPr algn="ctr" eaLnBrk="1" hangingPunct="1"/>
            <a:r>
              <a:rPr lang="en-US" altLang="en-US" sz="2400" b="1" dirty="0">
                <a:solidFill>
                  <a:schemeClr val="bg1"/>
                </a:solidFill>
              </a:rPr>
              <a:t>Music knowledge builds </a:t>
            </a:r>
            <a:br>
              <a:rPr lang="en-US" altLang="en-US" sz="2400" b="1" dirty="0">
                <a:solidFill>
                  <a:schemeClr val="bg1"/>
                </a:solidFill>
              </a:rPr>
            </a:br>
            <a:r>
              <a:rPr lang="en-US" altLang="en-US" sz="2400" b="1" dirty="0">
                <a:solidFill>
                  <a:schemeClr val="bg1"/>
                </a:solidFill>
              </a:rPr>
              <a:t>from year to year</a:t>
            </a:r>
          </a:p>
        </p:txBody>
      </p:sp>
    </p:spTree>
    <p:custDataLst>
      <p:tags r:id="rId1"/>
    </p:custDataLst>
  </p:cSld>
  <p:clrMapOvr>
    <a:masterClrMapping/>
  </p:clrMapOvr>
  <p:transition spd="slow" advTm="74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DE6"/>
        </a:solidFill>
        <a:effectLst/>
      </p:bgPr>
    </p:bg>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381000" y="1847850"/>
            <a:ext cx="8229600" cy="4525963"/>
          </a:xfrm>
        </p:spPr>
        <p:txBody>
          <a:bodyPr rtlCol="0">
            <a:normAutofit/>
          </a:bodyPr>
          <a:lstStyle/>
          <a:p>
            <a:pPr defTabSz="457207" fontAlgn="auto">
              <a:spcAft>
                <a:spcPts val="0"/>
              </a:spcAft>
              <a:buClr>
                <a:schemeClr val="bg2">
                  <a:lumMod val="40000"/>
                  <a:lumOff val="60000"/>
                </a:schemeClr>
              </a:buClr>
              <a:defRPr/>
            </a:pPr>
            <a:endParaRPr lang="en-US" sz="2800" dirty="0">
              <a:latin typeface="Bodoni MT Black" panose="02070A03080606020203" pitchFamily="18" charset="0"/>
            </a:endParaRPr>
          </a:p>
          <a:p>
            <a:pPr defTabSz="457207" fontAlgn="auto">
              <a:spcAft>
                <a:spcPts val="0"/>
              </a:spcAft>
              <a:buClr>
                <a:schemeClr val="bg2">
                  <a:lumMod val="40000"/>
                  <a:lumOff val="60000"/>
                </a:schemeClr>
              </a:buClr>
              <a:defRPr/>
            </a:pPr>
            <a:r>
              <a:rPr lang="en-US" sz="4000" dirty="0">
                <a:solidFill>
                  <a:srgbClr val="00B0F0"/>
                </a:solidFill>
                <a:latin typeface="Bodoni MT Black" panose="02070A03080606020203" pitchFamily="18" charset="0"/>
              </a:rPr>
              <a:t>Notes &amp; Rests Values</a:t>
            </a:r>
          </a:p>
          <a:p>
            <a:pPr defTabSz="457207" fontAlgn="auto">
              <a:spcAft>
                <a:spcPts val="0"/>
              </a:spcAft>
              <a:buClr>
                <a:schemeClr val="bg2">
                  <a:lumMod val="40000"/>
                  <a:lumOff val="60000"/>
                </a:schemeClr>
              </a:buClr>
              <a:defRPr/>
            </a:pPr>
            <a:r>
              <a:rPr lang="en-US" sz="4000" dirty="0">
                <a:solidFill>
                  <a:srgbClr val="00B0F0"/>
                </a:solidFill>
                <a:latin typeface="Bodoni MT Black" panose="02070A03080606020203" pitchFamily="18" charset="0"/>
              </a:rPr>
              <a:t>Instrument names &amp; sounds</a:t>
            </a:r>
          </a:p>
          <a:p>
            <a:pPr defTabSz="457207" fontAlgn="auto">
              <a:spcAft>
                <a:spcPts val="0"/>
              </a:spcAft>
              <a:buClr>
                <a:schemeClr val="bg2">
                  <a:lumMod val="40000"/>
                  <a:lumOff val="60000"/>
                </a:schemeClr>
              </a:buClr>
              <a:defRPr/>
            </a:pPr>
            <a:r>
              <a:rPr lang="en-US" sz="4000" dirty="0">
                <a:solidFill>
                  <a:srgbClr val="00B0F0"/>
                </a:solidFill>
                <a:latin typeface="Bodoni MT Black" panose="02070A03080606020203" pitchFamily="18" charset="0"/>
              </a:rPr>
              <a:t>Singing</a:t>
            </a:r>
          </a:p>
          <a:p>
            <a:pPr defTabSz="457207" fontAlgn="auto">
              <a:spcAft>
                <a:spcPts val="0"/>
              </a:spcAft>
              <a:buClr>
                <a:schemeClr val="bg2">
                  <a:lumMod val="40000"/>
                  <a:lumOff val="60000"/>
                </a:schemeClr>
              </a:buClr>
              <a:defRPr/>
            </a:pPr>
            <a:r>
              <a:rPr lang="en-US" sz="4000" dirty="0">
                <a:solidFill>
                  <a:srgbClr val="00B0F0"/>
                </a:solidFill>
                <a:latin typeface="Bodoni MT Black" panose="02070A03080606020203" pitchFamily="18" charset="0"/>
              </a:rPr>
              <a:t>Dancing</a:t>
            </a:r>
          </a:p>
          <a:p>
            <a:pPr defTabSz="457207" fontAlgn="auto">
              <a:spcAft>
                <a:spcPts val="0"/>
              </a:spcAft>
              <a:buClr>
                <a:schemeClr val="bg2">
                  <a:lumMod val="40000"/>
                  <a:lumOff val="60000"/>
                </a:schemeClr>
              </a:buClr>
              <a:defRPr/>
            </a:pPr>
            <a:r>
              <a:rPr lang="en-US" sz="4000" dirty="0">
                <a:solidFill>
                  <a:srgbClr val="00B0F0"/>
                </a:solidFill>
                <a:latin typeface="Bodoni MT Black" panose="02070A03080606020203" pitchFamily="18" charset="0"/>
              </a:rPr>
              <a:t>Performing</a:t>
            </a:r>
          </a:p>
        </p:txBody>
      </p:sp>
      <p:sp>
        <p:nvSpPr>
          <p:cNvPr id="7" name="TextBox 6">
            <a:extLst>
              <a:ext uri="{FF2B5EF4-FFF2-40B4-BE49-F238E27FC236}">
                <a16:creationId xmlns:a16="http://schemas.microsoft.com/office/drawing/2014/main" id="{B149A524-D15E-4475-9A3F-7C705901FABC}"/>
              </a:ext>
            </a:extLst>
          </p:cNvPr>
          <p:cNvSpPr txBox="1"/>
          <p:nvPr/>
        </p:nvSpPr>
        <p:spPr>
          <a:xfrm>
            <a:off x="2857500" y="6858000"/>
            <a:ext cx="3429000" cy="230832"/>
          </a:xfrm>
          <a:prstGeom prst="rect">
            <a:avLst/>
          </a:prstGeom>
          <a:noFill/>
        </p:spPr>
        <p:txBody>
          <a:bodyPr wrap="square" rtlCol="0">
            <a:spAutoFit/>
          </a:bodyPr>
          <a:lstStyle/>
          <a:p>
            <a:r>
              <a:rPr lang="en-US" sz="900">
                <a:hlinkClick r:id="rId2" tooltip="https://commons.wikimedia.org/wiki/File:1-2_note_minim_(music).svg"/>
              </a:rPr>
              <a:t>This Photo</a:t>
            </a:r>
            <a:r>
              <a:rPr lang="en-US" sz="900"/>
              <a:t> by Unknown Author is licensed under </a:t>
            </a:r>
            <a:r>
              <a:rPr lang="en-US" sz="900">
                <a:hlinkClick r:id="rId3" tooltip="https://creativecommons.org/licenses/by-sa/3.0/"/>
              </a:rPr>
              <a:t>CC BY-SA</a:t>
            </a:r>
            <a:endParaRPr lang="en-US" sz="900"/>
          </a:p>
        </p:txBody>
      </p:sp>
      <p:pic>
        <p:nvPicPr>
          <p:cNvPr id="9" name="Picture 8">
            <a:extLst>
              <a:ext uri="{FF2B5EF4-FFF2-40B4-BE49-F238E27FC236}">
                <a16:creationId xmlns:a16="http://schemas.microsoft.com/office/drawing/2014/main" id="{5017DE7E-6D5A-480B-BAD3-BB3815CC1A6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48200" y="3810000"/>
            <a:ext cx="4286260" cy="2773362"/>
          </a:xfrm>
          <a:prstGeom prst="rect">
            <a:avLst/>
          </a:prstGeom>
        </p:spPr>
      </p:pic>
      <p:sp>
        <p:nvSpPr>
          <p:cNvPr id="11" name="Title 10">
            <a:extLst>
              <a:ext uri="{FF2B5EF4-FFF2-40B4-BE49-F238E27FC236}">
                <a16:creationId xmlns:a16="http://schemas.microsoft.com/office/drawing/2014/main" id="{C53F0FED-4E5D-4FDF-86D8-E7FE0CF74C7A}"/>
              </a:ext>
            </a:extLst>
          </p:cNvPr>
          <p:cNvSpPr>
            <a:spLocks noGrp="1"/>
          </p:cNvSpPr>
          <p:nvPr>
            <p:ph type="title"/>
          </p:nvPr>
        </p:nvSpPr>
        <p:spPr>
          <a:xfrm>
            <a:off x="1142108" y="274638"/>
            <a:ext cx="6859785" cy="1173162"/>
          </a:xfrm>
        </p:spPr>
        <p:txBody>
          <a:bodyPr/>
          <a:lstStyle/>
          <a:p>
            <a:pPr algn="ctr"/>
            <a:r>
              <a:rPr lang="en-US" sz="4800" dirty="0">
                <a:solidFill>
                  <a:srgbClr val="00B0F0"/>
                </a:solidFill>
                <a:latin typeface="Bodoni MT Black" panose="02070A03080606020203" pitchFamily="18" charset="0"/>
              </a:rPr>
              <a:t>1</a:t>
            </a:r>
            <a:r>
              <a:rPr lang="en-US" sz="4800" baseline="30000" dirty="0">
                <a:solidFill>
                  <a:srgbClr val="00B0F0"/>
                </a:solidFill>
                <a:latin typeface="Bodoni MT Black" panose="02070A03080606020203" pitchFamily="18" charset="0"/>
              </a:rPr>
              <a:t>st</a:t>
            </a:r>
            <a:r>
              <a:rPr lang="en-US" sz="4800" dirty="0">
                <a:solidFill>
                  <a:srgbClr val="00B0F0"/>
                </a:solidFill>
                <a:latin typeface="Bodoni MT Black" panose="02070A03080606020203" pitchFamily="18" charset="0"/>
              </a:rPr>
              <a:t> Grade</a:t>
            </a:r>
            <a:br>
              <a:rPr lang="en-US" dirty="0">
                <a:latin typeface="Bodoni MT Black" panose="02070A03080606020203" pitchFamily="18" charset="0"/>
              </a:rPr>
            </a:br>
            <a:r>
              <a:rPr lang="en-US" dirty="0">
                <a:solidFill>
                  <a:srgbClr val="00B0F0"/>
                </a:solidFill>
                <a:latin typeface="Bodoni MT Black" panose="02070A03080606020203" pitchFamily="18" charset="0"/>
              </a:rPr>
              <a:t>Twice every six school days</a:t>
            </a:r>
            <a:endParaRPr lang="en-US" dirty="0">
              <a:solidFill>
                <a:srgbClr val="00B0F0"/>
              </a:solidFill>
            </a:endParaRPr>
          </a:p>
        </p:txBody>
      </p:sp>
    </p:spTree>
  </p:cSld>
  <p:clrMapOvr>
    <a:masterClrMapping/>
  </p:clrMapOvr>
  <p:transition spd="slow" advTm="2576"/>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DFFE4"/>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230188"/>
            <a:ext cx="5181600" cy="1106487"/>
          </a:xfrm>
        </p:spPr>
        <p:txBody>
          <a:bodyPr>
            <a:normAutofit/>
          </a:bodyPr>
          <a:lstStyle/>
          <a:p>
            <a:pPr algn="ctr" defTabSz="457200" eaLnBrk="1" hangingPunct="1"/>
            <a:r>
              <a:rPr lang="en-US" altLang="en-US" sz="4800" b="1" dirty="0">
                <a:solidFill>
                  <a:srgbClr val="97639D"/>
                </a:solidFill>
                <a:latin typeface="Arial Black" panose="020B0A04020102020204" pitchFamily="34" charset="0"/>
              </a:rPr>
              <a:t>2</a:t>
            </a:r>
            <a:r>
              <a:rPr lang="en-US" altLang="en-US" sz="4800" b="1" baseline="30000" dirty="0">
                <a:solidFill>
                  <a:srgbClr val="97639D"/>
                </a:solidFill>
                <a:latin typeface="Arial Black" panose="020B0A04020102020204" pitchFamily="34" charset="0"/>
              </a:rPr>
              <a:t>nd</a:t>
            </a:r>
            <a:r>
              <a:rPr lang="en-US" altLang="en-US" sz="4800" b="1" dirty="0">
                <a:solidFill>
                  <a:srgbClr val="97639D"/>
                </a:solidFill>
                <a:latin typeface="Arial Black" panose="020B0A04020102020204" pitchFamily="34" charset="0"/>
              </a:rPr>
              <a:t> Grade</a:t>
            </a:r>
            <a:br>
              <a:rPr lang="en-US" altLang="en-US" sz="3200" b="1" dirty="0">
                <a:solidFill>
                  <a:srgbClr val="97639D"/>
                </a:solidFill>
                <a:latin typeface="Arial Black" panose="020B0A04020102020204" pitchFamily="34" charset="0"/>
              </a:rPr>
            </a:br>
            <a:r>
              <a:rPr lang="en-US" altLang="en-US" sz="2200" b="1" dirty="0">
                <a:solidFill>
                  <a:srgbClr val="97639D"/>
                </a:solidFill>
                <a:latin typeface="Arial Black" panose="020B0A04020102020204" pitchFamily="34" charset="0"/>
              </a:rPr>
              <a:t>Twice every 6 school days</a:t>
            </a:r>
          </a:p>
        </p:txBody>
      </p:sp>
      <p:sp>
        <p:nvSpPr>
          <p:cNvPr id="37893" name="Text Box 5"/>
          <p:cNvSpPr txBox="1">
            <a:spLocks noChangeArrowheads="1"/>
          </p:cNvSpPr>
          <p:nvPr/>
        </p:nvSpPr>
        <p:spPr bwMode="auto">
          <a:xfrm>
            <a:off x="740664" y="2286000"/>
            <a:ext cx="8077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71500" indent="-571500" eaLnBrk="1" hangingPunct="1">
              <a:buFont typeface="Arial" panose="020B0604020202020204" pitchFamily="34" charset="0"/>
              <a:buChar char="•"/>
            </a:pPr>
            <a:r>
              <a:rPr lang="en-US" altLang="en-US" sz="4000" b="1" dirty="0">
                <a:solidFill>
                  <a:srgbClr val="97639D"/>
                </a:solidFill>
                <a:cs typeface="Arial" panose="020B0604020202020204" pitchFamily="34" charset="0"/>
              </a:rPr>
              <a:t>Notes &amp; Rests</a:t>
            </a:r>
          </a:p>
          <a:p>
            <a:pPr eaLnBrk="1" hangingPunct="1"/>
            <a:r>
              <a:rPr lang="en-US" altLang="en-US" sz="4000" b="1" dirty="0">
                <a:solidFill>
                  <a:srgbClr val="97639D"/>
                </a:solidFill>
                <a:cs typeface="Arial" panose="020B0604020202020204" pitchFamily="34" charset="0"/>
              </a:rPr>
              <a:t>Values</a:t>
            </a:r>
          </a:p>
          <a:p>
            <a:pPr marL="571500" indent="-571500" eaLnBrk="1" hangingPunct="1">
              <a:buFont typeface="Arial" panose="020B0604020202020204" pitchFamily="34" charset="0"/>
              <a:buChar char="•"/>
            </a:pPr>
            <a:r>
              <a:rPr lang="en-US" altLang="en-US" sz="4000" b="1" dirty="0">
                <a:solidFill>
                  <a:srgbClr val="97639D"/>
                </a:solidFill>
                <a:cs typeface="Arial" panose="020B0604020202020204" pitchFamily="34" charset="0"/>
              </a:rPr>
              <a:t>Parts of a Note</a:t>
            </a:r>
          </a:p>
          <a:p>
            <a:pPr marL="571500" indent="-571500" eaLnBrk="1" hangingPunct="1">
              <a:buFont typeface="Arial" panose="020B0604020202020204" pitchFamily="34" charset="0"/>
              <a:buChar char="•"/>
            </a:pPr>
            <a:r>
              <a:rPr lang="en-US" altLang="en-US" sz="4000" b="1" dirty="0">
                <a:solidFill>
                  <a:srgbClr val="97639D"/>
                </a:solidFill>
                <a:cs typeface="Arial" panose="020B0604020202020204" pitchFamily="34" charset="0"/>
              </a:rPr>
              <a:t>Bar Lines</a:t>
            </a:r>
          </a:p>
          <a:p>
            <a:pPr marL="457200" indent="-457200" eaLnBrk="1" hangingPunct="1">
              <a:buFont typeface="Arial" panose="020B0604020202020204" pitchFamily="34" charset="0"/>
              <a:buChar char="•"/>
            </a:pPr>
            <a:r>
              <a:rPr lang="en-US" altLang="en-US" sz="4000" b="1" dirty="0">
                <a:solidFill>
                  <a:srgbClr val="97639D"/>
                </a:solidFill>
                <a:cs typeface="Arial" panose="020B0604020202020204" pitchFamily="34" charset="0"/>
              </a:rPr>
              <a:t> Singing</a:t>
            </a:r>
          </a:p>
          <a:p>
            <a:pPr marL="457200" indent="-457200" eaLnBrk="1" hangingPunct="1">
              <a:buFont typeface="Arial" panose="020B0604020202020204" pitchFamily="34" charset="0"/>
              <a:buChar char="•"/>
            </a:pPr>
            <a:r>
              <a:rPr lang="en-US" altLang="en-US" sz="4000" b="1" dirty="0">
                <a:solidFill>
                  <a:srgbClr val="97639D"/>
                </a:solidFill>
                <a:cs typeface="Arial" panose="020B0604020202020204" pitchFamily="34" charset="0"/>
              </a:rPr>
              <a:t>Performing</a:t>
            </a:r>
          </a:p>
        </p:txBody>
      </p:sp>
      <p:pic>
        <p:nvPicPr>
          <p:cNvPr id="8" name="Picture 7">
            <a:extLst>
              <a:ext uri="{FF2B5EF4-FFF2-40B4-BE49-F238E27FC236}">
                <a16:creationId xmlns:a16="http://schemas.microsoft.com/office/drawing/2014/main" id="{86FC8CE6-A1BE-4414-A455-1B8714EDFE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60364" y="1700780"/>
            <a:ext cx="2857500" cy="2263821"/>
          </a:xfrm>
          <a:prstGeom prst="rect">
            <a:avLst/>
          </a:prstGeom>
        </p:spPr>
      </p:pic>
      <p:pic>
        <p:nvPicPr>
          <p:cNvPr id="11" name="Picture 10">
            <a:extLst>
              <a:ext uri="{FF2B5EF4-FFF2-40B4-BE49-F238E27FC236}">
                <a16:creationId xmlns:a16="http://schemas.microsoft.com/office/drawing/2014/main" id="{BDA8D69F-A621-4238-9444-D92517CFC53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922264" y="5393571"/>
            <a:ext cx="2895600" cy="993652"/>
          </a:xfrm>
          <a:prstGeom prst="rect">
            <a:avLst/>
          </a:prstGeom>
        </p:spPr>
      </p:pic>
      <p:pic>
        <p:nvPicPr>
          <p:cNvPr id="13" name="Picture 12">
            <a:extLst>
              <a:ext uri="{FF2B5EF4-FFF2-40B4-BE49-F238E27FC236}">
                <a16:creationId xmlns:a16="http://schemas.microsoft.com/office/drawing/2014/main" id="{6EC7BE39-04F3-4117-B20B-F1B70D6215A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922264" y="4163568"/>
            <a:ext cx="2895600" cy="993652"/>
          </a:xfrm>
          <a:prstGeom prst="rect">
            <a:avLst/>
          </a:prstGeom>
        </p:spPr>
      </p:pic>
    </p:spTree>
  </p:cSld>
  <p:clrMapOvr>
    <a:masterClrMapping/>
  </p:clrMapOvr>
  <p:transition spd="slow" advTm="2689"/>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FE2FF"/>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26988"/>
            <a:ext cx="6554788" cy="1314377"/>
          </a:xfrm>
        </p:spPr>
        <p:txBody>
          <a:bodyPr/>
          <a:lstStyle/>
          <a:p>
            <a:pPr algn="ctr" eaLnBrk="1" hangingPunct="1"/>
            <a:r>
              <a:rPr lang="en-US" altLang="en-US" sz="4800" b="1" dirty="0">
                <a:solidFill>
                  <a:srgbClr val="FF0000"/>
                </a:solidFill>
                <a:latin typeface="Arial Black" panose="020B0A04020102020204" pitchFamily="34" charset="0"/>
              </a:rPr>
              <a:t>3</a:t>
            </a:r>
            <a:r>
              <a:rPr lang="en-US" altLang="en-US" sz="4800" b="1" baseline="30000" dirty="0">
                <a:solidFill>
                  <a:srgbClr val="FF0000"/>
                </a:solidFill>
                <a:latin typeface="Arial Black" panose="020B0A04020102020204" pitchFamily="34" charset="0"/>
              </a:rPr>
              <a:t>rd</a:t>
            </a:r>
            <a:r>
              <a:rPr lang="en-US" altLang="en-US" sz="4800" b="1" dirty="0">
                <a:solidFill>
                  <a:srgbClr val="FF0000"/>
                </a:solidFill>
                <a:latin typeface="Arial Black" panose="020B0A04020102020204" pitchFamily="34" charset="0"/>
              </a:rPr>
              <a:t> Grade</a:t>
            </a:r>
            <a:br>
              <a:rPr lang="en-US" altLang="en-US" sz="4000" b="1" dirty="0">
                <a:latin typeface="Arial Black" panose="020B0A04020102020204" pitchFamily="34" charset="0"/>
              </a:rPr>
            </a:br>
            <a:endParaRPr lang="en-US" altLang="en-US" sz="2800" b="1" dirty="0">
              <a:latin typeface="Bodoni MT Condensed" panose="02070606080606020203" pitchFamily="18" charset="0"/>
            </a:endParaRPr>
          </a:p>
        </p:txBody>
      </p:sp>
      <p:sp>
        <p:nvSpPr>
          <p:cNvPr id="38915" name="Rectangle 3"/>
          <p:cNvSpPr>
            <a:spLocks noGrp="1" noChangeArrowheads="1"/>
          </p:cNvSpPr>
          <p:nvPr>
            <p:ph idx="1"/>
          </p:nvPr>
        </p:nvSpPr>
        <p:spPr>
          <a:xfrm>
            <a:off x="423602" y="1793310"/>
            <a:ext cx="6554788" cy="460802"/>
          </a:xfrm>
          <a:solidFill>
            <a:schemeClr val="tx1">
              <a:alpha val="0"/>
            </a:schemeClr>
          </a:solidFill>
        </p:spPr>
        <p:txBody>
          <a:bodyPr>
            <a:noAutofit/>
          </a:bodyPr>
          <a:lstStyle/>
          <a:p>
            <a:pPr eaLnBrk="1" hangingPunct="1">
              <a:buFont typeface="Wingdings" panose="05000000000000000000" pitchFamily="2" charset="2"/>
              <a:buChar char="Ø"/>
            </a:pPr>
            <a:r>
              <a:rPr lang="en-US" altLang="en-US" sz="3600" b="1" dirty="0">
                <a:solidFill>
                  <a:srgbClr val="FF0000"/>
                </a:solidFill>
                <a:latin typeface="Bahnschrift SemiLight" panose="020B0502040204020203" pitchFamily="34" charset="0"/>
              </a:rPr>
              <a:t>Basic Time Signatures</a:t>
            </a:r>
          </a:p>
        </p:txBody>
      </p:sp>
      <p:pic>
        <p:nvPicPr>
          <p:cNvPr id="38916" name="Picture 4" descr="MCj039102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076" y="2676876"/>
            <a:ext cx="39673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flipH="1">
            <a:off x="359063" y="2560394"/>
            <a:ext cx="4169862" cy="646331"/>
          </a:xfrm>
          <a:prstGeom prst="rect">
            <a:avLst/>
          </a:prstGeom>
          <a:noFill/>
        </p:spPr>
        <p:txBody>
          <a:bodyPr wrap="square" rtlCol="0">
            <a:spAutoFit/>
          </a:bodyPr>
          <a:lstStyle/>
          <a:p>
            <a:pPr marL="285750" indent="-285750">
              <a:buFont typeface="Wingdings" panose="05000000000000000000" pitchFamily="2" charset="2"/>
              <a:buChar char="Ø"/>
            </a:pPr>
            <a:r>
              <a:rPr lang="en-US" sz="3600" b="1" dirty="0">
                <a:solidFill>
                  <a:srgbClr val="FF0000"/>
                </a:solidFill>
                <a:latin typeface="Bahnschrift SemiLight" panose="020B0502040204020203" pitchFamily="34" charset="0"/>
              </a:rPr>
              <a:t>Counting in Music</a:t>
            </a:r>
          </a:p>
        </p:txBody>
      </p:sp>
      <p:sp>
        <p:nvSpPr>
          <p:cNvPr id="3" name="TextBox 2"/>
          <p:cNvSpPr txBox="1"/>
          <p:nvPr/>
        </p:nvSpPr>
        <p:spPr>
          <a:xfrm>
            <a:off x="423602" y="3316894"/>
            <a:ext cx="3614998" cy="646331"/>
          </a:xfrm>
          <a:prstGeom prst="rect">
            <a:avLst/>
          </a:prstGeom>
          <a:noFill/>
        </p:spPr>
        <p:txBody>
          <a:bodyPr wrap="square" rtlCol="0">
            <a:spAutoFit/>
          </a:bodyPr>
          <a:lstStyle/>
          <a:p>
            <a:pPr marL="285750" indent="-285750">
              <a:buFont typeface="Wingdings" panose="05000000000000000000" pitchFamily="2" charset="2"/>
              <a:buChar char="Ø"/>
            </a:pPr>
            <a:r>
              <a:rPr lang="en-US" sz="3600" b="1" dirty="0">
                <a:solidFill>
                  <a:srgbClr val="FF0000"/>
                </a:solidFill>
                <a:latin typeface="Bahnschrift SemiLight" panose="020B0502040204020203" pitchFamily="34" charset="0"/>
              </a:rPr>
              <a:t>The Treble Clef</a:t>
            </a:r>
            <a:endParaRPr lang="en-US" sz="3600" dirty="0">
              <a:solidFill>
                <a:srgbClr val="FF0000"/>
              </a:solidFill>
              <a:latin typeface="Bahnschrift SemiLight" panose="020B0502040204020203" pitchFamily="34" charset="0"/>
            </a:endParaRPr>
          </a:p>
        </p:txBody>
      </p:sp>
      <p:sp>
        <p:nvSpPr>
          <p:cNvPr id="4" name="TextBox 3"/>
          <p:cNvSpPr txBox="1"/>
          <p:nvPr/>
        </p:nvSpPr>
        <p:spPr>
          <a:xfrm>
            <a:off x="457200" y="4100862"/>
            <a:ext cx="2362200" cy="646331"/>
          </a:xfrm>
          <a:prstGeom prst="rect">
            <a:avLst/>
          </a:prstGeom>
          <a:noFill/>
        </p:spPr>
        <p:txBody>
          <a:bodyPr wrap="square" rtlCol="0">
            <a:spAutoFit/>
          </a:bodyPr>
          <a:lstStyle/>
          <a:p>
            <a:pPr eaLnBrk="1" hangingPunct="1">
              <a:buFont typeface="Wingdings" panose="05000000000000000000" pitchFamily="2" charset="2"/>
              <a:buChar char="Ø"/>
            </a:pPr>
            <a:r>
              <a:rPr lang="en-US" altLang="en-US" sz="3600" b="1" dirty="0">
                <a:solidFill>
                  <a:srgbClr val="FF0000"/>
                </a:solidFill>
                <a:latin typeface="Bahnschrift SemiLight" panose="020B0502040204020203" pitchFamily="34" charset="0"/>
              </a:rPr>
              <a:t>Singing</a:t>
            </a:r>
          </a:p>
        </p:txBody>
      </p:sp>
      <p:sp>
        <p:nvSpPr>
          <p:cNvPr id="5" name="TextBox 4"/>
          <p:cNvSpPr txBox="1"/>
          <p:nvPr/>
        </p:nvSpPr>
        <p:spPr>
          <a:xfrm>
            <a:off x="437779" y="4870304"/>
            <a:ext cx="4177297" cy="646331"/>
          </a:xfrm>
          <a:prstGeom prst="rect">
            <a:avLst/>
          </a:prstGeom>
          <a:noFill/>
        </p:spPr>
        <p:txBody>
          <a:bodyPr wrap="square" rtlCol="0">
            <a:spAutoFit/>
          </a:bodyPr>
          <a:lstStyle/>
          <a:p>
            <a:pPr marL="571500" indent="-571500">
              <a:buFont typeface="Wingdings" panose="05000000000000000000" pitchFamily="2" charset="2"/>
              <a:buChar char="Ø"/>
            </a:pPr>
            <a:r>
              <a:rPr lang="en-US" altLang="en-US" sz="3600" b="1" dirty="0">
                <a:solidFill>
                  <a:srgbClr val="FF0000"/>
                </a:solidFill>
                <a:latin typeface="Bahnschrift SemiLight" panose="020B0502040204020203" pitchFamily="34" charset="0"/>
              </a:rPr>
              <a:t>Percussion</a:t>
            </a:r>
          </a:p>
        </p:txBody>
      </p:sp>
      <p:sp>
        <p:nvSpPr>
          <p:cNvPr id="7" name="TextBox 6"/>
          <p:cNvSpPr txBox="1"/>
          <p:nvPr/>
        </p:nvSpPr>
        <p:spPr>
          <a:xfrm>
            <a:off x="457200" y="5639746"/>
            <a:ext cx="3200400" cy="923330"/>
          </a:xfrm>
          <a:prstGeom prst="rect">
            <a:avLst/>
          </a:prstGeom>
          <a:noFill/>
        </p:spPr>
        <p:txBody>
          <a:bodyPr wrap="square" rtlCol="0">
            <a:spAutoFit/>
          </a:bodyPr>
          <a:lstStyle/>
          <a:p>
            <a:pPr marL="285750" indent="-285750">
              <a:buFont typeface="Wingdings" panose="05000000000000000000" pitchFamily="2" charset="2"/>
              <a:buChar char="Ø"/>
            </a:pPr>
            <a:r>
              <a:rPr lang="en-US" altLang="en-US" sz="3600" b="1" dirty="0">
                <a:solidFill>
                  <a:srgbClr val="FF0000"/>
                </a:solidFill>
                <a:latin typeface="Bahnschrift SemiLight" panose="020B0502040204020203" pitchFamily="34" charset="0"/>
              </a:rPr>
              <a:t>Performing</a:t>
            </a:r>
          </a:p>
          <a:p>
            <a:pPr marL="285750" indent="-285750">
              <a:buFont typeface="Wingdings" panose="05000000000000000000" pitchFamily="2" charset="2"/>
              <a:buChar char="Ø"/>
            </a:pPr>
            <a:endParaRPr lang="en-US" dirty="0"/>
          </a:p>
        </p:txBody>
      </p:sp>
    </p:spTree>
    <p:custDataLst>
      <p:tags r:id="rId1"/>
    </p:custDataLst>
  </p:cSld>
  <p:clrMapOvr>
    <a:masterClrMapping/>
  </p:clrMapOvr>
  <p:transition spd="slow" advTm="91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250"/>
                                  </p:stCondLst>
                                  <p:iterate type="lt">
                                    <p:tmPct val="4000"/>
                                  </p:iterate>
                                  <p:childTnLst>
                                    <p:set>
                                      <p:cBhvr override="childStyle">
                                        <p:cTn id="6" dur="750" fill="hold"/>
                                        <p:tgtEl>
                                          <p:spTgt spid="38915"/>
                                        </p:tgtEl>
                                        <p:attrNameLst>
                                          <p:attrName>style.textDecorationUnderline</p:attrName>
                                        </p:attrNameLst>
                                      </p:cBhvr>
                                      <p:to>
                                        <p:strVal val="true"/>
                                      </p:to>
                                    </p:set>
                                  </p:childTnLst>
                                </p:cTn>
                              </p:par>
                            </p:childTnLst>
                          </p:cTn>
                        </p:par>
                        <p:par>
                          <p:cTn id="7" fill="hold">
                            <p:stCondLst>
                              <p:cond delay="1540"/>
                            </p:stCondLst>
                            <p:childTnLst>
                              <p:par>
                                <p:cTn id="8" presetID="18" presetClass="emph" presetSubtype="0" fill="hold" grpId="0" nodeType="afterEffect">
                                  <p:stCondLst>
                                    <p:cond delay="0"/>
                                  </p:stCondLst>
                                  <p:iterate type="lt">
                                    <p:tmPct val="4000"/>
                                  </p:iterate>
                                  <p:childTnLst>
                                    <p:set>
                                      <p:cBhvr override="childStyle">
                                        <p:cTn id="9" dur="750" fill="hold"/>
                                        <p:tgtEl>
                                          <p:spTgt spid="6"/>
                                        </p:tgtEl>
                                        <p:attrNameLst>
                                          <p:attrName>style.textDecorationUnderline</p:attrName>
                                        </p:attrNameLst>
                                      </p:cBhvr>
                                      <p:to>
                                        <p:strVal val="true"/>
                                      </p:to>
                                    </p:set>
                                  </p:childTnLst>
                                </p:cTn>
                              </p:par>
                            </p:childTnLst>
                          </p:cTn>
                        </p:par>
                        <p:par>
                          <p:cTn id="10" fill="hold">
                            <p:stCondLst>
                              <p:cond delay="2710"/>
                            </p:stCondLst>
                            <p:childTnLst>
                              <p:par>
                                <p:cTn id="11" presetID="18" presetClass="emph" presetSubtype="0" fill="hold" grpId="0" nodeType="afterEffect">
                                  <p:stCondLst>
                                    <p:cond delay="0"/>
                                  </p:stCondLst>
                                  <p:iterate type="lt">
                                    <p:tmPct val="4000"/>
                                  </p:iterate>
                                  <p:childTnLst>
                                    <p:set>
                                      <p:cBhvr override="childStyle">
                                        <p:cTn id="12" dur="750" fill="hold"/>
                                        <p:tgtEl>
                                          <p:spTgt spid="3"/>
                                        </p:tgtEl>
                                        <p:attrNameLst>
                                          <p:attrName>style.textDecorationUnderline</p:attrName>
                                        </p:attrNameLst>
                                      </p:cBhvr>
                                      <p:to>
                                        <p:strVal val="true"/>
                                      </p:to>
                                    </p:set>
                                  </p:childTnLst>
                                </p:cTn>
                              </p:par>
                            </p:childTnLst>
                          </p:cTn>
                        </p:par>
                        <p:par>
                          <p:cTn id="13" fill="hold">
                            <p:stCondLst>
                              <p:cond delay="3820"/>
                            </p:stCondLst>
                            <p:childTnLst>
                              <p:par>
                                <p:cTn id="14" presetID="18" presetClass="emph" presetSubtype="0" fill="hold" grpId="0" nodeType="afterEffect">
                                  <p:stCondLst>
                                    <p:cond delay="250"/>
                                  </p:stCondLst>
                                  <p:iterate type="lt">
                                    <p:tmPct val="4000"/>
                                  </p:iterate>
                                  <p:childTnLst>
                                    <p:set>
                                      <p:cBhvr override="childStyle">
                                        <p:cTn id="15" dur="750" fill="hold"/>
                                        <p:tgtEl>
                                          <p:spTgt spid="4"/>
                                        </p:tgtEl>
                                        <p:attrNameLst>
                                          <p:attrName>style.textDecorationUnderline</p:attrName>
                                        </p:attrNameLst>
                                      </p:cBhvr>
                                      <p:to>
                                        <p:strVal val="true"/>
                                      </p:to>
                                    </p:set>
                                  </p:childTnLst>
                                </p:cTn>
                              </p:par>
                            </p:childTnLst>
                          </p:cTn>
                        </p:par>
                        <p:par>
                          <p:cTn id="16" fill="hold">
                            <p:stCondLst>
                              <p:cond delay="5000"/>
                            </p:stCondLst>
                            <p:childTnLst>
                              <p:par>
                                <p:cTn id="17" presetID="18" presetClass="emph" presetSubtype="0" fill="hold" grpId="0" nodeType="afterEffect">
                                  <p:stCondLst>
                                    <p:cond delay="250"/>
                                  </p:stCondLst>
                                  <p:iterate type="lt">
                                    <p:tmPct val="4000"/>
                                  </p:iterate>
                                  <p:childTnLst>
                                    <p:set>
                                      <p:cBhvr override="childStyle">
                                        <p:cTn id="18" dur="750" fill="hold"/>
                                        <p:tgtEl>
                                          <p:spTgt spid="5"/>
                                        </p:tgtEl>
                                        <p:attrNameLst>
                                          <p:attrName>style.textDecorationUnderline</p:attrName>
                                        </p:attrNameLst>
                                      </p:cBhvr>
                                      <p:to>
                                        <p:strVal val="true"/>
                                      </p:to>
                                    </p:set>
                                  </p:childTnLst>
                                </p:cTn>
                              </p:par>
                            </p:childTnLst>
                          </p:cTn>
                        </p:par>
                        <p:par>
                          <p:cTn id="19" fill="hold">
                            <p:stCondLst>
                              <p:cond delay="6270"/>
                            </p:stCondLst>
                            <p:childTnLst>
                              <p:par>
                                <p:cTn id="20" presetID="18" presetClass="emph" presetSubtype="0" fill="hold" grpId="0" nodeType="afterEffect">
                                  <p:stCondLst>
                                    <p:cond delay="250"/>
                                  </p:stCondLst>
                                  <p:iterate type="lt">
                                    <p:tmPct val="4000"/>
                                  </p:iterate>
                                  <p:childTnLst>
                                    <p:set>
                                      <p:cBhvr override="childStyle">
                                        <p:cTn id="21" dur="750" fill="hold"/>
                                        <p:tgtEl>
                                          <p:spTgt spid="7"/>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32" presetClass="emph" presetSubtype="0" fill="hold" nodeType="clickEffect">
                                  <p:stCondLst>
                                    <p:cond delay="0"/>
                                  </p:stCondLst>
                                  <p:childTnLst>
                                    <p:animRot by="120000">
                                      <p:cBhvr>
                                        <p:cTn id="25" dur="100" fill="hold">
                                          <p:stCondLst>
                                            <p:cond delay="0"/>
                                          </p:stCondLst>
                                        </p:cTn>
                                        <p:tgtEl>
                                          <p:spTgt spid="38916"/>
                                        </p:tgtEl>
                                        <p:attrNameLst>
                                          <p:attrName>r</p:attrName>
                                        </p:attrNameLst>
                                      </p:cBhvr>
                                    </p:animRot>
                                    <p:animRot by="-240000">
                                      <p:cBhvr>
                                        <p:cTn id="26" dur="200" fill="hold">
                                          <p:stCondLst>
                                            <p:cond delay="200"/>
                                          </p:stCondLst>
                                        </p:cTn>
                                        <p:tgtEl>
                                          <p:spTgt spid="38916"/>
                                        </p:tgtEl>
                                        <p:attrNameLst>
                                          <p:attrName>r</p:attrName>
                                        </p:attrNameLst>
                                      </p:cBhvr>
                                    </p:animRot>
                                    <p:animRot by="240000">
                                      <p:cBhvr>
                                        <p:cTn id="27" dur="200" fill="hold">
                                          <p:stCondLst>
                                            <p:cond delay="400"/>
                                          </p:stCondLst>
                                        </p:cTn>
                                        <p:tgtEl>
                                          <p:spTgt spid="38916"/>
                                        </p:tgtEl>
                                        <p:attrNameLst>
                                          <p:attrName>r</p:attrName>
                                        </p:attrNameLst>
                                      </p:cBhvr>
                                    </p:animRot>
                                    <p:animRot by="-240000">
                                      <p:cBhvr>
                                        <p:cTn id="28" dur="200" fill="hold">
                                          <p:stCondLst>
                                            <p:cond delay="600"/>
                                          </p:stCondLst>
                                        </p:cTn>
                                        <p:tgtEl>
                                          <p:spTgt spid="38916"/>
                                        </p:tgtEl>
                                        <p:attrNameLst>
                                          <p:attrName>r</p:attrName>
                                        </p:attrNameLst>
                                      </p:cBhvr>
                                    </p:animRot>
                                    <p:animRot by="120000">
                                      <p:cBhvr>
                                        <p:cTn id="29" dur="200" fill="hold">
                                          <p:stCondLst>
                                            <p:cond delay="800"/>
                                          </p:stCondLst>
                                        </p:cTn>
                                        <p:tgtEl>
                                          <p:spTgt spid="389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2060"/>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609600" y="1295400"/>
            <a:ext cx="7772400" cy="1905000"/>
          </a:xfrm>
          <a:solidFill>
            <a:srgbClr val="92D050"/>
          </a:solidFill>
        </p:spPr>
        <p:txBody>
          <a:bodyPr rtlCol="0">
            <a:noAutofit/>
          </a:bodyPr>
          <a:lstStyle/>
          <a:p>
            <a:pPr defTabSz="457207" eaLnBrk="1" fontAlgn="auto" hangingPunct="1">
              <a:spcAft>
                <a:spcPts val="0"/>
              </a:spcAft>
              <a:defRPr/>
            </a:pPr>
            <a:r>
              <a:rPr lang="en-US" sz="25000" b="1" dirty="0">
                <a:solidFill>
                  <a:srgbClr val="00B050"/>
                </a:solidFill>
                <a:effectLst>
                  <a:outerShdw blurRad="38100" dist="38100" dir="2700000" algn="tl">
                    <a:srgbClr val="000000"/>
                  </a:outerShdw>
                </a:effectLst>
                <a:latin typeface="Garamond" pitchFamily="18" charset="0"/>
              </a:rPr>
              <a:t>Art</a:t>
            </a:r>
          </a:p>
        </p:txBody>
      </p:sp>
      <p:sp>
        <p:nvSpPr>
          <p:cNvPr id="143363" name="Rectangle 3"/>
          <p:cNvSpPr>
            <a:spLocks noGrp="1" noChangeArrowheads="1"/>
          </p:cNvSpPr>
          <p:nvPr>
            <p:ph type="subTitle" idx="1"/>
          </p:nvPr>
        </p:nvSpPr>
        <p:spPr>
          <a:xfrm>
            <a:off x="2362200" y="3796749"/>
            <a:ext cx="3657600" cy="1752600"/>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r>
              <a:rPr lang="en-US" sz="4800" b="1" dirty="0">
                <a:solidFill>
                  <a:srgbClr val="FFC000"/>
                </a:solidFill>
                <a:effectLst>
                  <a:outerShdw blurRad="38100" dist="38100" dir="2700000" algn="tl">
                    <a:srgbClr val="000000"/>
                  </a:outerShdw>
                </a:effectLst>
              </a:rPr>
              <a:t>Room 208</a:t>
            </a:r>
          </a:p>
          <a:p>
            <a:pPr defTabSz="457207" eaLnBrk="1" fontAlgn="auto" hangingPunct="1">
              <a:spcAft>
                <a:spcPts val="0"/>
              </a:spcAft>
              <a:buClr>
                <a:schemeClr val="bg2">
                  <a:lumMod val="40000"/>
                  <a:lumOff val="60000"/>
                </a:schemeClr>
              </a:buClr>
              <a:buFont typeface="Wingdings 3" charset="2"/>
              <a:buNone/>
              <a:defRPr/>
            </a:pPr>
            <a:r>
              <a:rPr lang="en-US" sz="4800" b="1" dirty="0">
                <a:solidFill>
                  <a:srgbClr val="FFC000"/>
                </a:solidFill>
                <a:effectLst>
                  <a:outerShdw blurRad="38100" dist="38100" dir="2700000" algn="tl">
                    <a:srgbClr val="000000"/>
                  </a:outerShdw>
                </a:effectLst>
              </a:rPr>
              <a:t>Grades 1-</a:t>
            </a:r>
            <a:r>
              <a:rPr lang="en-US" b="1" dirty="0">
                <a:solidFill>
                  <a:srgbClr val="FFC000"/>
                </a:solidFill>
                <a:effectLst>
                  <a:outerShdw blurRad="38100" dist="38100" dir="2700000" algn="tl">
                    <a:srgbClr val="000000"/>
                  </a:outerShdw>
                </a:effectLst>
              </a:rPr>
              <a:t> </a:t>
            </a:r>
            <a:r>
              <a:rPr lang="en-US" sz="4800" b="1" dirty="0">
                <a:solidFill>
                  <a:srgbClr val="FFC000"/>
                </a:solidFill>
                <a:effectLst>
                  <a:outerShdw blurRad="38100" dist="38100" dir="2700000" algn="tl">
                    <a:srgbClr val="000000"/>
                  </a:outerShdw>
                </a:effectLst>
              </a:rPr>
              <a:t>8</a:t>
            </a:r>
          </a:p>
        </p:txBody>
      </p:sp>
      <p:pic>
        <p:nvPicPr>
          <p:cNvPr id="22532" name="Picture 6" descr="d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8938" y="304800"/>
            <a:ext cx="2581275"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da-vinci-leonardo-mona-l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3748" y="3086100"/>
            <a:ext cx="233262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Tm="6658"/>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9ED6"/>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88669" y="298358"/>
            <a:ext cx="6554788" cy="1524000"/>
          </a:xfrm>
        </p:spPr>
        <p:txBody>
          <a:bodyPr/>
          <a:lstStyle/>
          <a:p>
            <a:pPr algn="ctr" eaLnBrk="1" hangingPunct="1"/>
            <a:r>
              <a:rPr lang="en-US" altLang="en-US" sz="4800" b="1" dirty="0">
                <a:latin typeface="Arial Black" panose="020B0A04020102020204" pitchFamily="34" charset="0"/>
              </a:rPr>
              <a:t>4</a:t>
            </a:r>
            <a:r>
              <a:rPr lang="en-US" altLang="en-US" sz="4800" b="1" baseline="30000" dirty="0">
                <a:latin typeface="Arial Black" panose="020B0A04020102020204" pitchFamily="34" charset="0"/>
              </a:rPr>
              <a:t>th</a:t>
            </a:r>
            <a:r>
              <a:rPr lang="en-US" altLang="en-US" sz="4800" b="1" dirty="0">
                <a:latin typeface="Arial Black" panose="020B0A04020102020204" pitchFamily="34" charset="0"/>
              </a:rPr>
              <a:t> Grade</a:t>
            </a:r>
            <a:br>
              <a:rPr lang="en-US" altLang="en-US" sz="4000" b="1" dirty="0">
                <a:latin typeface="Arial Black" panose="020B0A04020102020204" pitchFamily="34" charset="0"/>
              </a:rPr>
            </a:br>
            <a:endParaRPr lang="en-US" altLang="en-US" sz="3600" b="1" dirty="0"/>
          </a:p>
        </p:txBody>
      </p:sp>
      <p:sp>
        <p:nvSpPr>
          <p:cNvPr id="39939" name="Rectangle 3"/>
          <p:cNvSpPr>
            <a:spLocks noGrp="1" noChangeArrowheads="1"/>
          </p:cNvSpPr>
          <p:nvPr>
            <p:ph idx="1"/>
          </p:nvPr>
        </p:nvSpPr>
        <p:spPr>
          <a:xfrm>
            <a:off x="288669" y="2009372"/>
            <a:ext cx="4419600" cy="685800"/>
          </a:xfrm>
        </p:spPr>
        <p:txBody>
          <a:bodyPr>
            <a:normAutofit/>
          </a:bodyPr>
          <a:lstStyle/>
          <a:p>
            <a:pPr>
              <a:buFont typeface="Wingdings" panose="05000000000000000000" pitchFamily="2" charset="2"/>
              <a:buChar char="v"/>
            </a:pPr>
            <a:r>
              <a:rPr lang="en-US" altLang="en-US" sz="3600" b="1" dirty="0"/>
              <a:t> More Counting</a:t>
            </a:r>
          </a:p>
        </p:txBody>
      </p:sp>
      <p:pic>
        <p:nvPicPr>
          <p:cNvPr id="39940" name="Picture 4" descr="MCj0329307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3599">
            <a:off x="4991806" y="4481629"/>
            <a:ext cx="3657600" cy="1603375"/>
          </a:xfrm>
          <a:prstGeom prst="rect">
            <a:avLst/>
          </a:prstGeom>
          <a:solidFill>
            <a:srgbClr val="97639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941" name="Picture 5" descr="MCj033268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771" y="1679418"/>
            <a:ext cx="1825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1362" y="5072786"/>
            <a:ext cx="3253838" cy="646331"/>
          </a:xfrm>
          <a:prstGeom prst="rect">
            <a:avLst/>
          </a:prstGeom>
          <a:noFill/>
        </p:spPr>
        <p:txBody>
          <a:bodyPr wrap="square" rtlCol="0">
            <a:spAutoFit/>
          </a:bodyPr>
          <a:lstStyle/>
          <a:p>
            <a:pPr marL="571500" indent="-571500" eaLnBrk="1" hangingPunct="1">
              <a:buFont typeface="Wingdings" panose="05000000000000000000" pitchFamily="2" charset="2"/>
              <a:buChar char="v"/>
            </a:pPr>
            <a:r>
              <a:rPr lang="en-US" altLang="en-US" sz="3600" b="1" dirty="0">
                <a:latin typeface="+mn-lt"/>
              </a:rPr>
              <a:t>Performing</a:t>
            </a:r>
          </a:p>
        </p:txBody>
      </p:sp>
      <p:sp>
        <p:nvSpPr>
          <p:cNvPr id="3" name="TextBox 2"/>
          <p:cNvSpPr txBox="1"/>
          <p:nvPr/>
        </p:nvSpPr>
        <p:spPr>
          <a:xfrm>
            <a:off x="251362" y="3515478"/>
            <a:ext cx="4775030" cy="646331"/>
          </a:xfrm>
          <a:prstGeom prst="rect">
            <a:avLst/>
          </a:prstGeom>
          <a:noFill/>
        </p:spPr>
        <p:txBody>
          <a:bodyPr wrap="square" rtlCol="0">
            <a:spAutoFit/>
          </a:bodyPr>
          <a:lstStyle/>
          <a:p>
            <a:pPr marL="571500" indent="-571500" eaLnBrk="1" hangingPunct="1">
              <a:buFont typeface="Wingdings" panose="05000000000000000000" pitchFamily="2" charset="2"/>
              <a:buChar char="v"/>
            </a:pPr>
            <a:r>
              <a:rPr lang="en-US" altLang="en-US" sz="3600" b="1" dirty="0">
                <a:latin typeface="+mn-lt"/>
              </a:rPr>
              <a:t>Dynamics &amp; Tempos</a:t>
            </a:r>
          </a:p>
        </p:txBody>
      </p:sp>
      <p:sp>
        <p:nvSpPr>
          <p:cNvPr id="6" name="TextBox 5"/>
          <p:cNvSpPr txBox="1"/>
          <p:nvPr/>
        </p:nvSpPr>
        <p:spPr>
          <a:xfrm>
            <a:off x="256678" y="4276329"/>
            <a:ext cx="2438399" cy="646331"/>
          </a:xfrm>
          <a:prstGeom prst="rect">
            <a:avLst/>
          </a:prstGeom>
          <a:noFill/>
        </p:spPr>
        <p:txBody>
          <a:bodyPr wrap="square" rtlCol="0">
            <a:spAutoFit/>
          </a:bodyPr>
          <a:lstStyle/>
          <a:p>
            <a:pPr marL="571500" indent="-571500" eaLnBrk="1" hangingPunct="1">
              <a:buFont typeface="Wingdings" panose="05000000000000000000" pitchFamily="2" charset="2"/>
              <a:buChar char="v"/>
            </a:pPr>
            <a:r>
              <a:rPr lang="en-US" altLang="en-US" sz="3600" b="1" dirty="0">
                <a:latin typeface="+mn-lt"/>
              </a:rPr>
              <a:t>Singing</a:t>
            </a:r>
          </a:p>
        </p:txBody>
      </p:sp>
      <p:sp>
        <p:nvSpPr>
          <p:cNvPr id="7" name="TextBox 6"/>
          <p:cNvSpPr txBox="1"/>
          <p:nvPr/>
        </p:nvSpPr>
        <p:spPr>
          <a:xfrm>
            <a:off x="251362" y="2729544"/>
            <a:ext cx="5311238" cy="861774"/>
          </a:xfrm>
          <a:prstGeom prst="rect">
            <a:avLst/>
          </a:prstGeom>
          <a:noFill/>
        </p:spPr>
        <p:txBody>
          <a:bodyPr wrap="square" rtlCol="0">
            <a:spAutoFit/>
          </a:bodyPr>
          <a:lstStyle/>
          <a:p>
            <a:pPr marL="571500" indent="-571500">
              <a:buFont typeface="Wingdings" panose="05000000000000000000" pitchFamily="2" charset="2"/>
              <a:buChar char="v"/>
            </a:pPr>
            <a:r>
              <a:rPr lang="en-US" altLang="en-US" sz="3200" b="1" dirty="0"/>
              <a:t>Notes &amp; Rests Values</a:t>
            </a:r>
          </a:p>
          <a:p>
            <a:endParaRPr lang="en-US" dirty="0"/>
          </a:p>
        </p:txBody>
      </p:sp>
    </p:spTree>
  </p:cSld>
  <p:clrMapOvr>
    <a:masterClrMapping/>
  </p:clrMapOvr>
  <p:transition spd="slow" advTm="5072"/>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70806" y="152400"/>
            <a:ext cx="6554788" cy="1143000"/>
          </a:xfrm>
        </p:spPr>
        <p:txBody>
          <a:bodyPr>
            <a:normAutofit/>
          </a:bodyPr>
          <a:lstStyle/>
          <a:p>
            <a:pPr algn="ctr" eaLnBrk="1" hangingPunct="1"/>
            <a:r>
              <a:rPr lang="en-US" altLang="en-US" sz="4800" b="1" dirty="0">
                <a:solidFill>
                  <a:schemeClr val="bg1"/>
                </a:solidFill>
                <a:latin typeface="Arial Black" panose="020B0A04020102020204" pitchFamily="34" charset="0"/>
              </a:rPr>
              <a:t>5</a:t>
            </a:r>
            <a:r>
              <a:rPr lang="en-US" altLang="en-US" sz="4800" b="1" baseline="30000" dirty="0">
                <a:solidFill>
                  <a:schemeClr val="bg1"/>
                </a:solidFill>
                <a:latin typeface="Arial Black" panose="020B0A04020102020204" pitchFamily="34" charset="0"/>
              </a:rPr>
              <a:t>th</a:t>
            </a:r>
            <a:r>
              <a:rPr lang="en-US" altLang="en-US" sz="4800" b="1" dirty="0">
                <a:solidFill>
                  <a:schemeClr val="bg1"/>
                </a:solidFill>
                <a:latin typeface="Arial Black" panose="020B0A04020102020204" pitchFamily="34" charset="0"/>
              </a:rPr>
              <a:t> Grade</a:t>
            </a:r>
          </a:p>
        </p:txBody>
      </p:sp>
      <p:sp>
        <p:nvSpPr>
          <p:cNvPr id="40963" name="Rectangle 3"/>
          <p:cNvSpPr>
            <a:spLocks noGrp="1" noChangeArrowheads="1"/>
          </p:cNvSpPr>
          <p:nvPr>
            <p:ph idx="1"/>
          </p:nvPr>
        </p:nvSpPr>
        <p:spPr>
          <a:xfrm>
            <a:off x="304800" y="2131787"/>
            <a:ext cx="8686800" cy="685799"/>
          </a:xfrm>
        </p:spPr>
        <p:txBody>
          <a:bodyPr>
            <a:normAutofit/>
          </a:bodyPr>
          <a:lstStyle/>
          <a:p>
            <a:pPr eaLnBrk="1" hangingPunct="1">
              <a:buFont typeface="Courier New" panose="02070309020205020404" pitchFamily="49" charset="0"/>
              <a:buChar char="o"/>
            </a:pPr>
            <a:r>
              <a:rPr lang="en-US" altLang="en-US" sz="3600" b="1" dirty="0">
                <a:solidFill>
                  <a:schemeClr val="bg1"/>
                </a:solidFill>
              </a:rPr>
              <a:t>   Music History</a:t>
            </a:r>
          </a:p>
        </p:txBody>
      </p:sp>
      <p:sp>
        <p:nvSpPr>
          <p:cNvPr id="5" name="TextBox 4"/>
          <p:cNvSpPr txBox="1"/>
          <p:nvPr/>
        </p:nvSpPr>
        <p:spPr>
          <a:xfrm>
            <a:off x="277358" y="4216042"/>
            <a:ext cx="3519812" cy="646331"/>
          </a:xfrm>
          <a:prstGeom prst="rect">
            <a:avLst/>
          </a:prstGeom>
          <a:noFill/>
        </p:spPr>
        <p:txBody>
          <a:bodyPr wrap="square" rtlCol="0">
            <a:spAutoFit/>
          </a:bodyPr>
          <a:lstStyle/>
          <a:p>
            <a:pPr marL="571500" indent="-571500" eaLnBrk="1" hangingPunct="1">
              <a:buFont typeface="Courier New" panose="02070309020205020404" pitchFamily="49" charset="0"/>
              <a:buChar char="o"/>
            </a:pPr>
            <a:r>
              <a:rPr lang="en-US" altLang="en-US" sz="3600" b="1" dirty="0">
                <a:solidFill>
                  <a:schemeClr val="bg1"/>
                </a:solidFill>
                <a:latin typeface="+mn-lt"/>
              </a:rPr>
              <a:t>Performing</a:t>
            </a:r>
          </a:p>
        </p:txBody>
      </p:sp>
      <p:sp>
        <p:nvSpPr>
          <p:cNvPr id="6" name="TextBox 5"/>
          <p:cNvSpPr txBox="1"/>
          <p:nvPr/>
        </p:nvSpPr>
        <p:spPr>
          <a:xfrm>
            <a:off x="277358" y="4918597"/>
            <a:ext cx="3002361" cy="646331"/>
          </a:xfrm>
          <a:prstGeom prst="rect">
            <a:avLst/>
          </a:prstGeom>
          <a:noFill/>
        </p:spPr>
        <p:txBody>
          <a:bodyPr wrap="square" rtlCol="0">
            <a:spAutoFit/>
          </a:bodyPr>
          <a:lstStyle/>
          <a:p>
            <a:pPr marL="571500" indent="-571500">
              <a:buFont typeface="Courier New" panose="02070309020205020404" pitchFamily="49" charset="0"/>
              <a:buChar char="o"/>
            </a:pPr>
            <a:r>
              <a:rPr lang="en-US" altLang="en-US" sz="3600" b="1" dirty="0">
                <a:solidFill>
                  <a:schemeClr val="bg1"/>
                </a:solidFill>
                <a:latin typeface="+mn-lt"/>
              </a:rPr>
              <a:t>Dancing</a:t>
            </a:r>
            <a:endParaRPr lang="en-US" sz="3600" dirty="0">
              <a:solidFill>
                <a:schemeClr val="bg1"/>
              </a:solidFill>
              <a:latin typeface="+mn-lt"/>
            </a:endParaRPr>
          </a:p>
        </p:txBody>
      </p:sp>
      <p:sp>
        <p:nvSpPr>
          <p:cNvPr id="7" name="TextBox 6"/>
          <p:cNvSpPr txBox="1"/>
          <p:nvPr/>
        </p:nvSpPr>
        <p:spPr>
          <a:xfrm>
            <a:off x="308463" y="5621152"/>
            <a:ext cx="2666999" cy="646331"/>
          </a:xfrm>
          <a:prstGeom prst="rect">
            <a:avLst/>
          </a:prstGeom>
          <a:noFill/>
        </p:spPr>
        <p:txBody>
          <a:bodyPr wrap="square" rtlCol="0">
            <a:spAutoFit/>
          </a:bodyPr>
          <a:lstStyle/>
          <a:p>
            <a:pPr marL="571500" indent="-571500">
              <a:buFont typeface="Courier New" panose="02070309020205020404" pitchFamily="49" charset="0"/>
              <a:buChar char="o"/>
            </a:pPr>
            <a:r>
              <a:rPr lang="en-US" altLang="en-US" sz="3600" b="1" dirty="0">
                <a:solidFill>
                  <a:schemeClr val="bg1"/>
                </a:solidFill>
                <a:latin typeface="+mn-lt"/>
              </a:rPr>
              <a:t>Singing</a:t>
            </a:r>
            <a:endParaRPr lang="en-US" sz="3600" dirty="0">
              <a:solidFill>
                <a:schemeClr val="bg1"/>
              </a:solidFill>
              <a:latin typeface="+mn-lt"/>
            </a:endParaRPr>
          </a:p>
        </p:txBody>
      </p:sp>
      <p:sp>
        <p:nvSpPr>
          <p:cNvPr id="8" name="TextBox 7"/>
          <p:cNvSpPr txBox="1"/>
          <p:nvPr/>
        </p:nvSpPr>
        <p:spPr>
          <a:xfrm>
            <a:off x="277358" y="2869914"/>
            <a:ext cx="5334000" cy="646331"/>
          </a:xfrm>
          <a:prstGeom prst="rect">
            <a:avLst/>
          </a:prstGeom>
          <a:noFill/>
        </p:spPr>
        <p:txBody>
          <a:bodyPr wrap="square" rtlCol="0">
            <a:spAutoFit/>
          </a:bodyPr>
          <a:lstStyle/>
          <a:p>
            <a:pPr marL="571500" indent="-571500">
              <a:buFont typeface="Courier New" panose="02070309020205020404" pitchFamily="49" charset="0"/>
              <a:buChar char="o"/>
            </a:pPr>
            <a:r>
              <a:rPr lang="en-US" altLang="en-US" sz="3600" b="1" dirty="0">
                <a:solidFill>
                  <a:schemeClr val="bg1"/>
                </a:solidFill>
                <a:latin typeface="+mn-lt"/>
              </a:rPr>
              <a:t>History of  Rock n Roll</a:t>
            </a:r>
            <a:endParaRPr lang="en-US" sz="3600" dirty="0">
              <a:solidFill>
                <a:schemeClr val="bg1"/>
              </a:solidFill>
              <a:latin typeface="+mn-lt"/>
            </a:endParaRPr>
          </a:p>
        </p:txBody>
      </p:sp>
      <p:sp>
        <p:nvSpPr>
          <p:cNvPr id="9" name="TextBox 8"/>
          <p:cNvSpPr txBox="1"/>
          <p:nvPr/>
        </p:nvSpPr>
        <p:spPr>
          <a:xfrm>
            <a:off x="277358" y="3569711"/>
            <a:ext cx="3608842" cy="646331"/>
          </a:xfrm>
          <a:prstGeom prst="rect">
            <a:avLst/>
          </a:prstGeom>
          <a:noFill/>
        </p:spPr>
        <p:txBody>
          <a:bodyPr wrap="square" rtlCol="0">
            <a:spAutoFit/>
          </a:bodyPr>
          <a:lstStyle/>
          <a:p>
            <a:pPr marL="571500" indent="-571500">
              <a:buFont typeface="Courier New" panose="02070309020205020404" pitchFamily="49" charset="0"/>
              <a:buChar char="o"/>
            </a:pPr>
            <a:r>
              <a:rPr lang="en-US" altLang="en-US" sz="3600" b="1" dirty="0">
                <a:solidFill>
                  <a:schemeClr val="bg1"/>
                </a:solidFill>
                <a:latin typeface="+mn-lt"/>
              </a:rPr>
              <a:t>Musical Lingo</a:t>
            </a:r>
            <a:endParaRPr lang="en-US" sz="3600" dirty="0">
              <a:solidFill>
                <a:schemeClr val="bg1"/>
              </a:solidFill>
            </a:endParaRPr>
          </a:p>
        </p:txBody>
      </p:sp>
      <p:pic>
        <p:nvPicPr>
          <p:cNvPr id="11" name="Picture 10" descr="As a way of concluding our “Church &lt;strong&gt;Music&lt;/strong&gt; Month,” I offer th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562" y="3653973"/>
            <a:ext cx="2531455" cy="2672336"/>
          </a:xfrm>
          <a:prstGeom prst="rect">
            <a:avLst/>
          </a:prstGeom>
        </p:spPr>
      </p:pic>
    </p:spTree>
    <p:custDataLst>
      <p:tags r:id="rId1"/>
    </p:custDataLst>
  </p:cSld>
  <p:clrMapOvr>
    <a:masterClrMapping/>
  </p:clrMapOvr>
  <p:transition spd="slow" advTm="120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0" dur="2000" fill="hold"/>
                                        <p:tgtEl>
                                          <p:spTgt spid="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4" dur="2000" fill="hold"/>
                                        <p:tgtEl>
                                          <p:spTgt spid="5"/>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18" dur="2000" fill="hold"/>
                                        <p:tgtEl>
                                          <p:spTgt spid="6"/>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37" presetClass="path" presetSubtype="0" accel="50000" decel="50000" fill="hold" grpId="0" nodeType="clickEffect">
                                  <p:stCondLst>
                                    <p:cond delay="0"/>
                                  </p:stCondLst>
                                  <p:childTnLst>
                                    <p:animMotion origin="layout" path="M 0 0 L 0.067 0.04 C 0.081 0.049 0.102 0.054 0.124 0.054 C 0.149 0.054 0.169 0.049 0.183 0.04 L 0.25 0 E" pathEditMode="relative" ptsTypes="">
                                      <p:cBhvr>
                                        <p:cTn id="2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AAFCD"/>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423988" y="290512"/>
            <a:ext cx="6556375" cy="1066801"/>
          </a:xfrm>
        </p:spPr>
        <p:txBody>
          <a:bodyPr>
            <a:normAutofit/>
          </a:bodyPr>
          <a:lstStyle/>
          <a:p>
            <a:pPr algn="ctr" defTabSz="457200" eaLnBrk="1" hangingPunct="1"/>
            <a:r>
              <a:rPr lang="en-US" altLang="en-US" sz="4800" b="1" dirty="0">
                <a:solidFill>
                  <a:schemeClr val="bg1"/>
                </a:solidFill>
                <a:latin typeface="Arial Black" panose="020B0A04020102020204" pitchFamily="34" charset="0"/>
              </a:rPr>
              <a:t>6</a:t>
            </a:r>
            <a:r>
              <a:rPr lang="en-US" altLang="en-US" sz="4800" b="1" baseline="30000" dirty="0">
                <a:solidFill>
                  <a:schemeClr val="bg1"/>
                </a:solidFill>
                <a:latin typeface="Arial Black" panose="020B0A04020102020204" pitchFamily="34" charset="0"/>
              </a:rPr>
              <a:t>th</a:t>
            </a:r>
            <a:r>
              <a:rPr lang="en-US" altLang="en-US" sz="4800" b="1" dirty="0">
                <a:solidFill>
                  <a:schemeClr val="bg1"/>
                </a:solidFill>
                <a:latin typeface="Arial Black" panose="020B0A04020102020204" pitchFamily="34" charset="0"/>
              </a:rPr>
              <a:t> Grade</a:t>
            </a:r>
          </a:p>
        </p:txBody>
      </p:sp>
      <p:sp>
        <p:nvSpPr>
          <p:cNvPr id="36867" name="Rectangle 3"/>
          <p:cNvSpPr>
            <a:spLocks noGrp="1" noChangeArrowheads="1"/>
          </p:cNvSpPr>
          <p:nvPr>
            <p:ph idx="1"/>
          </p:nvPr>
        </p:nvSpPr>
        <p:spPr>
          <a:xfrm>
            <a:off x="457200" y="2535237"/>
            <a:ext cx="6019800" cy="3768725"/>
          </a:xfrm>
        </p:spPr>
        <p:txBody>
          <a:bodyPr rtlCol="0">
            <a:normAutofit fontScale="92500"/>
          </a:bodyPr>
          <a:lstStyle/>
          <a:p>
            <a:pPr defTabSz="457207" eaLnBrk="1" fontAlgn="auto" hangingPunct="1">
              <a:spcAft>
                <a:spcPts val="0"/>
              </a:spcAft>
              <a:buFont typeface="Arial" panose="020B0604020202020204" pitchFamily="34" charset="0"/>
              <a:buChar char="•"/>
              <a:defRPr/>
            </a:pPr>
            <a:r>
              <a:rPr lang="en-US" sz="3600" b="1" dirty="0">
                <a:solidFill>
                  <a:schemeClr val="bg1"/>
                </a:solidFill>
              </a:rPr>
              <a:t>Music Notation</a:t>
            </a:r>
          </a:p>
          <a:p>
            <a:pPr defTabSz="457207" eaLnBrk="1" fontAlgn="auto" hangingPunct="1">
              <a:spcAft>
                <a:spcPts val="0"/>
              </a:spcAft>
              <a:buFont typeface="Arial" panose="020B0604020202020204" pitchFamily="34" charset="0"/>
              <a:buChar char="•"/>
              <a:defRPr/>
            </a:pPr>
            <a:r>
              <a:rPr lang="en-US" sz="3600" b="1" dirty="0">
                <a:solidFill>
                  <a:schemeClr val="bg1"/>
                </a:solidFill>
              </a:rPr>
              <a:t>History of Rock n Roll</a:t>
            </a:r>
          </a:p>
          <a:p>
            <a:pPr defTabSz="457207" eaLnBrk="1" fontAlgn="auto" hangingPunct="1">
              <a:spcAft>
                <a:spcPts val="0"/>
              </a:spcAft>
              <a:buFont typeface="Arial" panose="020B0604020202020204" pitchFamily="34" charset="0"/>
              <a:buChar char="•"/>
              <a:defRPr/>
            </a:pPr>
            <a:r>
              <a:rPr lang="en-US" sz="3600" b="1" dirty="0">
                <a:solidFill>
                  <a:schemeClr val="bg1"/>
                </a:solidFill>
              </a:rPr>
              <a:t>Singing</a:t>
            </a:r>
          </a:p>
          <a:p>
            <a:pPr defTabSz="457207" eaLnBrk="1" fontAlgn="auto" hangingPunct="1">
              <a:spcAft>
                <a:spcPts val="0"/>
              </a:spcAft>
              <a:buFont typeface="Arial" panose="020B0604020202020204" pitchFamily="34" charset="0"/>
              <a:buChar char="•"/>
              <a:defRPr/>
            </a:pPr>
            <a:r>
              <a:rPr lang="en-US" sz="3600" b="1" dirty="0">
                <a:solidFill>
                  <a:schemeClr val="bg1"/>
                </a:solidFill>
              </a:rPr>
              <a:t>Learning the Piano Keyboard</a:t>
            </a:r>
          </a:p>
          <a:p>
            <a:pPr defTabSz="457207" eaLnBrk="1" fontAlgn="auto" hangingPunct="1">
              <a:spcAft>
                <a:spcPts val="0"/>
              </a:spcAft>
              <a:buFont typeface="Arial" panose="020B0604020202020204" pitchFamily="34" charset="0"/>
              <a:buChar char="•"/>
              <a:defRPr/>
            </a:pPr>
            <a:r>
              <a:rPr lang="en-US" sz="3600" b="1" dirty="0">
                <a:solidFill>
                  <a:schemeClr val="bg1"/>
                </a:solidFill>
              </a:rPr>
              <a:t>Performing</a:t>
            </a:r>
          </a:p>
          <a:p>
            <a:pPr defTabSz="457207" eaLnBrk="1" fontAlgn="auto" hangingPunct="1">
              <a:spcAft>
                <a:spcPts val="0"/>
              </a:spcAft>
              <a:buFont typeface="Arial" panose="020B0604020202020204" pitchFamily="34" charset="0"/>
              <a:buChar char="•"/>
              <a:defRPr/>
            </a:pPr>
            <a:r>
              <a:rPr lang="en-US" sz="3600" b="1" dirty="0">
                <a:solidFill>
                  <a:schemeClr val="bg1"/>
                </a:solidFill>
              </a:rPr>
              <a:t>Dancing</a:t>
            </a:r>
          </a:p>
        </p:txBody>
      </p:sp>
      <p:pic>
        <p:nvPicPr>
          <p:cNvPr id="3" name="Picture 2">
            <a:extLst>
              <a:ext uri="{FF2B5EF4-FFF2-40B4-BE49-F238E27FC236}">
                <a16:creationId xmlns:a16="http://schemas.microsoft.com/office/drawing/2014/main" id="{685205B2-852C-47B9-AE5B-8785C4B69CD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486400" y="2133600"/>
            <a:ext cx="3087585" cy="2286000"/>
          </a:xfrm>
          <a:prstGeom prst="rect">
            <a:avLst/>
          </a:prstGeom>
        </p:spPr>
      </p:pic>
    </p:spTree>
    <p:custDataLst>
      <p:tags r:id="rId1"/>
    </p:custDataLst>
  </p:cSld>
  <p:clrMapOvr>
    <a:masterClrMapping/>
  </p:clrMapOvr>
  <p:transition spd="slow" advTm="5281"/>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3012" name="Rectangle 4"/>
          <p:cNvSpPr>
            <a:spLocks noGrp="1" noChangeArrowheads="1"/>
          </p:cNvSpPr>
          <p:nvPr>
            <p:ph idx="1"/>
          </p:nvPr>
        </p:nvSpPr>
        <p:spPr>
          <a:xfrm>
            <a:off x="381000" y="2593975"/>
            <a:ext cx="8610600" cy="3989387"/>
          </a:xfrm>
        </p:spPr>
        <p:txBody>
          <a:bodyPr>
            <a:normAutofit/>
          </a:bodyPr>
          <a:lstStyle/>
          <a:p>
            <a:pPr eaLnBrk="1" hangingPunct="1">
              <a:buFont typeface="Wingdings" panose="05000000000000000000" pitchFamily="2" charset="2"/>
              <a:buChar char="q"/>
            </a:pPr>
            <a:r>
              <a:rPr lang="en-US" altLang="en-US" sz="3600" b="1" dirty="0">
                <a:solidFill>
                  <a:schemeClr val="accent1">
                    <a:lumMod val="75000"/>
                  </a:schemeClr>
                </a:solidFill>
              </a:rPr>
              <a:t>Applying all previously learned information</a:t>
            </a:r>
          </a:p>
          <a:p>
            <a:pPr eaLnBrk="1" hangingPunct="1">
              <a:buFont typeface="Wingdings" panose="05000000000000000000" pitchFamily="2" charset="2"/>
              <a:buChar char="q"/>
            </a:pPr>
            <a:r>
              <a:rPr lang="en-US" altLang="en-US" sz="3600" b="1" dirty="0">
                <a:solidFill>
                  <a:schemeClr val="accent1">
                    <a:lumMod val="75000"/>
                  </a:schemeClr>
                </a:solidFill>
              </a:rPr>
              <a:t>Composing</a:t>
            </a:r>
          </a:p>
          <a:p>
            <a:pPr eaLnBrk="1" hangingPunct="1">
              <a:buFont typeface="Wingdings" panose="05000000000000000000" pitchFamily="2" charset="2"/>
              <a:buChar char="q"/>
            </a:pPr>
            <a:r>
              <a:rPr lang="en-US" altLang="en-US" sz="3600" b="1" dirty="0">
                <a:solidFill>
                  <a:schemeClr val="accent1">
                    <a:lumMod val="75000"/>
                  </a:schemeClr>
                </a:solidFill>
              </a:rPr>
              <a:t>History of Classical Music</a:t>
            </a:r>
          </a:p>
          <a:p>
            <a:pPr eaLnBrk="1" hangingPunct="1">
              <a:buFont typeface="Wingdings" panose="05000000000000000000" pitchFamily="2" charset="2"/>
              <a:buChar char="q"/>
            </a:pPr>
            <a:r>
              <a:rPr lang="en-US" altLang="en-US" sz="3600" b="1" dirty="0">
                <a:solidFill>
                  <a:schemeClr val="accent1">
                    <a:lumMod val="75000"/>
                  </a:schemeClr>
                </a:solidFill>
              </a:rPr>
              <a:t>Line Dancing (hopefully)</a:t>
            </a:r>
          </a:p>
          <a:p>
            <a:pPr eaLnBrk="1" hangingPunct="1">
              <a:buFont typeface="Wingdings" panose="05000000000000000000" pitchFamily="2" charset="2"/>
              <a:buChar char="q"/>
            </a:pPr>
            <a:r>
              <a:rPr lang="en-US" altLang="en-US" sz="3600" b="1" dirty="0">
                <a:solidFill>
                  <a:schemeClr val="accent1">
                    <a:lumMod val="75000"/>
                  </a:schemeClr>
                </a:solidFill>
              </a:rPr>
              <a:t>Learning Glockenspiels</a:t>
            </a:r>
          </a:p>
        </p:txBody>
      </p:sp>
      <p:sp>
        <p:nvSpPr>
          <p:cNvPr id="6" name="Rectangle 3">
            <a:extLst>
              <a:ext uri="{FF2B5EF4-FFF2-40B4-BE49-F238E27FC236}">
                <a16:creationId xmlns:a16="http://schemas.microsoft.com/office/drawing/2014/main" id="{F4215921-A8B3-4A3B-AB42-5E34F3885661}"/>
              </a:ext>
            </a:extLst>
          </p:cNvPr>
          <p:cNvSpPr>
            <a:spLocks noGrp="1" noChangeArrowheads="1"/>
          </p:cNvSpPr>
          <p:nvPr>
            <p:ph type="title"/>
          </p:nvPr>
        </p:nvSpPr>
        <p:spPr>
          <a:xfrm>
            <a:off x="1141413" y="274638"/>
            <a:ext cx="6861175" cy="1020762"/>
          </a:xfrm>
        </p:spPr>
        <p:txBody>
          <a:bodyPr>
            <a:normAutofit/>
          </a:bodyPr>
          <a:lstStyle/>
          <a:p>
            <a:pPr algn="ctr" eaLnBrk="1" hangingPunct="1"/>
            <a:r>
              <a:rPr lang="en-US" altLang="en-US" sz="4800" b="1" dirty="0">
                <a:solidFill>
                  <a:schemeClr val="accent1">
                    <a:lumMod val="75000"/>
                  </a:schemeClr>
                </a:solidFill>
                <a:latin typeface="Arial Black" panose="020B0A04020102020204" pitchFamily="34" charset="0"/>
              </a:rPr>
              <a:t>7</a:t>
            </a:r>
            <a:r>
              <a:rPr lang="en-US" altLang="en-US" sz="4800" b="1" baseline="30000" dirty="0">
                <a:solidFill>
                  <a:schemeClr val="accent1">
                    <a:lumMod val="75000"/>
                  </a:schemeClr>
                </a:solidFill>
                <a:latin typeface="Arial Black" panose="020B0A04020102020204" pitchFamily="34" charset="0"/>
              </a:rPr>
              <a:t>th</a:t>
            </a:r>
            <a:r>
              <a:rPr lang="en-US" altLang="en-US" sz="4800" b="1" dirty="0">
                <a:solidFill>
                  <a:schemeClr val="accent1">
                    <a:lumMod val="75000"/>
                  </a:schemeClr>
                </a:solidFill>
                <a:latin typeface="Arial Black" panose="020B0A04020102020204" pitchFamily="34" charset="0"/>
              </a:rPr>
              <a:t> Grade</a:t>
            </a:r>
          </a:p>
        </p:txBody>
      </p:sp>
      <p:pic>
        <p:nvPicPr>
          <p:cNvPr id="7" name="Picture 6">
            <a:extLst>
              <a:ext uri="{FF2B5EF4-FFF2-40B4-BE49-F238E27FC236}">
                <a16:creationId xmlns:a16="http://schemas.microsoft.com/office/drawing/2014/main" id="{856A885B-7E4E-4D61-A258-6FD02A3229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5980544" y="3429000"/>
            <a:ext cx="3011497" cy="2286000"/>
          </a:xfrm>
          <a:prstGeom prst="rect">
            <a:avLst/>
          </a:prstGeom>
        </p:spPr>
      </p:pic>
      <p:sp>
        <p:nvSpPr>
          <p:cNvPr id="2" name="TextBox 1">
            <a:extLst>
              <a:ext uri="{FF2B5EF4-FFF2-40B4-BE49-F238E27FC236}">
                <a16:creationId xmlns:a16="http://schemas.microsoft.com/office/drawing/2014/main" id="{3FB3CFA7-FB17-FEED-DE17-A379D4C6B555}"/>
              </a:ext>
            </a:extLst>
          </p:cNvPr>
          <p:cNvSpPr txBox="1"/>
          <p:nvPr/>
        </p:nvSpPr>
        <p:spPr>
          <a:xfrm>
            <a:off x="5980544" y="5530442"/>
            <a:ext cx="2768367" cy="369332"/>
          </a:xfrm>
          <a:prstGeom prst="rect">
            <a:avLst/>
          </a:prstGeom>
          <a:noFill/>
        </p:spPr>
        <p:txBody>
          <a:bodyPr wrap="square" rtlCol="0">
            <a:spAutoFit/>
          </a:bodyPr>
          <a:lstStyle/>
          <a:p>
            <a:r>
              <a:rPr lang="en-US" sz="900">
                <a:hlinkClick r:id="rId3" tooltip="https://orangefreesounds.com/brahms-lullaby/"/>
              </a:rPr>
              <a:t>This Photo</a:t>
            </a:r>
            <a:r>
              <a:rPr lang="en-US" sz="900"/>
              <a:t> by Unknown Author is licensed under </a:t>
            </a:r>
            <a:r>
              <a:rPr lang="en-US" sz="900">
                <a:hlinkClick r:id="rId4" tooltip="https://creativecommons.org/licenses/by/3.0/"/>
              </a:rPr>
              <a:t>CC BY</a:t>
            </a:r>
            <a:endParaRPr lang="en-US" sz="900"/>
          </a:p>
        </p:txBody>
      </p:sp>
    </p:spTree>
  </p:cSld>
  <p:clrMapOvr>
    <a:masterClrMapping/>
  </p:clrMapOvr>
  <p:transition spd="slow" advTm="7760"/>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50813"/>
            <a:ext cx="8458200" cy="1243012"/>
          </a:xfrm>
        </p:spPr>
        <p:txBody>
          <a:bodyPr>
            <a:normAutofit/>
          </a:bodyPr>
          <a:lstStyle/>
          <a:p>
            <a:pPr algn="ctr" eaLnBrk="1" hangingPunct="1"/>
            <a:r>
              <a:rPr lang="en-US" altLang="en-US" sz="4800" b="1" dirty="0">
                <a:solidFill>
                  <a:schemeClr val="bg1"/>
                </a:solidFill>
                <a:latin typeface="Arial Black" panose="020B0A04020102020204" pitchFamily="34" charset="0"/>
              </a:rPr>
              <a:t>8</a:t>
            </a:r>
            <a:r>
              <a:rPr lang="en-US" altLang="en-US" sz="4800" b="1" baseline="30000" dirty="0">
                <a:solidFill>
                  <a:schemeClr val="bg1"/>
                </a:solidFill>
                <a:latin typeface="Arial Black" panose="020B0A04020102020204" pitchFamily="34" charset="0"/>
              </a:rPr>
              <a:t>th</a:t>
            </a:r>
            <a:r>
              <a:rPr lang="en-US" altLang="en-US" sz="4800" b="1" dirty="0">
                <a:solidFill>
                  <a:schemeClr val="bg1"/>
                </a:solidFill>
                <a:latin typeface="Arial Black" panose="020B0A04020102020204" pitchFamily="34" charset="0"/>
              </a:rPr>
              <a:t> Grade</a:t>
            </a:r>
          </a:p>
        </p:txBody>
      </p:sp>
      <p:sp>
        <p:nvSpPr>
          <p:cNvPr id="44035" name="Rectangle 3"/>
          <p:cNvSpPr>
            <a:spLocks noGrp="1" noChangeArrowheads="1"/>
          </p:cNvSpPr>
          <p:nvPr>
            <p:ph idx="1"/>
          </p:nvPr>
        </p:nvSpPr>
        <p:spPr>
          <a:xfrm>
            <a:off x="351937" y="2057400"/>
            <a:ext cx="6812451" cy="4649787"/>
          </a:xfrm>
        </p:spPr>
        <p:txBody>
          <a:bodyPr>
            <a:noAutofit/>
          </a:bodyPr>
          <a:lstStyle/>
          <a:p>
            <a:pPr eaLnBrk="1" hangingPunct="1">
              <a:buFont typeface="Wingdings" panose="05000000000000000000" pitchFamily="2" charset="2"/>
              <a:buChar char="Ø"/>
            </a:pPr>
            <a:r>
              <a:rPr lang="en-US" altLang="en-US" sz="3600" b="1" dirty="0">
                <a:solidFill>
                  <a:schemeClr val="bg1"/>
                </a:solidFill>
              </a:rPr>
              <a:t>Tying Music to Core Classrooms </a:t>
            </a:r>
          </a:p>
          <a:p>
            <a:pPr eaLnBrk="1" hangingPunct="1">
              <a:buFont typeface="Wingdings" panose="05000000000000000000" pitchFamily="2" charset="2"/>
              <a:buChar char="Ø"/>
            </a:pPr>
            <a:r>
              <a:rPr lang="en-US" altLang="en-US" sz="3600" b="1" dirty="0">
                <a:solidFill>
                  <a:schemeClr val="bg1"/>
                </a:solidFill>
              </a:rPr>
              <a:t>Time Signatures</a:t>
            </a:r>
          </a:p>
          <a:p>
            <a:pPr eaLnBrk="1" hangingPunct="1">
              <a:buFont typeface="Wingdings" panose="05000000000000000000" pitchFamily="2" charset="2"/>
              <a:buChar char="Ø"/>
            </a:pPr>
            <a:r>
              <a:rPr lang="en-US" altLang="en-US" sz="3600" b="1" dirty="0">
                <a:solidFill>
                  <a:schemeClr val="bg1"/>
                </a:solidFill>
              </a:rPr>
              <a:t>Key Signatures</a:t>
            </a:r>
          </a:p>
          <a:p>
            <a:pPr eaLnBrk="1" hangingPunct="1">
              <a:buFont typeface="Wingdings" panose="05000000000000000000" pitchFamily="2" charset="2"/>
              <a:buChar char="Ø"/>
            </a:pPr>
            <a:r>
              <a:rPr lang="en-US" altLang="en-US" sz="3600" b="1" dirty="0">
                <a:solidFill>
                  <a:schemeClr val="bg1"/>
                </a:solidFill>
              </a:rPr>
              <a:t>Sight Reading &amp; Singing</a:t>
            </a:r>
          </a:p>
          <a:p>
            <a:pPr eaLnBrk="1" hangingPunct="1">
              <a:buFont typeface="Wingdings" panose="05000000000000000000" pitchFamily="2" charset="2"/>
              <a:buChar char="Ø"/>
            </a:pPr>
            <a:r>
              <a:rPr lang="en-US" altLang="en-US" sz="3600" b="1" dirty="0">
                <a:solidFill>
                  <a:schemeClr val="bg1"/>
                </a:solidFill>
              </a:rPr>
              <a:t>History of Classical Music</a:t>
            </a:r>
          </a:p>
          <a:p>
            <a:pPr eaLnBrk="1" hangingPunct="1">
              <a:buFont typeface="Wingdings" panose="05000000000000000000" pitchFamily="2" charset="2"/>
              <a:buChar char="Ø"/>
            </a:pPr>
            <a:r>
              <a:rPr lang="en-US" altLang="en-US" sz="3600" b="1" dirty="0">
                <a:solidFill>
                  <a:schemeClr val="bg1"/>
                </a:solidFill>
              </a:rPr>
              <a:t>Line Dancing (hopefully)</a:t>
            </a:r>
          </a:p>
          <a:p>
            <a:pPr eaLnBrk="1" hangingPunct="1">
              <a:buFont typeface="Wingdings" panose="05000000000000000000" pitchFamily="2" charset="2"/>
              <a:buChar char="Ø"/>
            </a:pPr>
            <a:r>
              <a:rPr lang="en-US" altLang="en-US" sz="3600" b="1" dirty="0">
                <a:solidFill>
                  <a:schemeClr val="bg1"/>
                </a:solidFill>
              </a:rPr>
              <a:t>Learning Glockenspiels</a:t>
            </a:r>
          </a:p>
        </p:txBody>
      </p:sp>
      <p:pic>
        <p:nvPicPr>
          <p:cNvPr id="35844" name="Picture 4" descr="MCj04282570000[1]"/>
          <p:cNvPicPr>
            <a:picLocks noChangeAspect="1" noChangeArrowheads="1"/>
          </p:cNvPicPr>
          <p:nvPr/>
        </p:nvPicPr>
        <p:blipFill>
          <a:blip r:embed="rId2"/>
          <a:srcRect/>
          <a:stretch>
            <a:fillRect/>
          </a:stretch>
        </p:blipFill>
        <p:spPr bwMode="auto">
          <a:xfrm>
            <a:off x="6133214" y="3048000"/>
            <a:ext cx="2696063" cy="2446173"/>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pic>
    </p:spTree>
  </p:cSld>
  <p:clrMapOvr>
    <a:masterClrMapping/>
  </p:clrMapOvr>
  <p:transition spd="slow" advTm="7584"/>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79388"/>
            <a:ext cx="9067800" cy="927892"/>
          </a:xfrm>
        </p:spPr>
        <p:txBody>
          <a:bodyPr>
            <a:normAutofit/>
          </a:bodyPr>
          <a:lstStyle/>
          <a:p>
            <a:pPr algn="ctr" eaLnBrk="1" hangingPunct="1"/>
            <a:r>
              <a:rPr lang="en-US" altLang="en-US" sz="3800" b="1" i="1" dirty="0">
                <a:solidFill>
                  <a:schemeClr val="bg1"/>
                </a:solidFill>
                <a:latin typeface="Bookman Old Style" panose="02050604050505020204" pitchFamily="18" charset="0"/>
              </a:rPr>
              <a:t>How to help your student in music</a:t>
            </a:r>
          </a:p>
        </p:txBody>
      </p:sp>
      <p:sp>
        <p:nvSpPr>
          <p:cNvPr id="45059" name="Rectangle 3"/>
          <p:cNvSpPr>
            <a:spLocks noGrp="1" noChangeArrowheads="1"/>
          </p:cNvSpPr>
          <p:nvPr>
            <p:ph idx="1"/>
          </p:nvPr>
        </p:nvSpPr>
        <p:spPr>
          <a:xfrm>
            <a:off x="450112" y="1681957"/>
            <a:ext cx="7162800" cy="3767138"/>
          </a:xfrm>
        </p:spPr>
        <p:txBody>
          <a:bodyPr>
            <a:normAutofit/>
          </a:bodyPr>
          <a:lstStyle/>
          <a:p>
            <a:pPr eaLnBrk="1" hangingPunct="1">
              <a:buFont typeface="Wingdings" panose="05000000000000000000" pitchFamily="2" charset="2"/>
              <a:buChar char="v"/>
            </a:pPr>
            <a:r>
              <a:rPr lang="en-US" altLang="en-US" sz="2800" b="1" u="sng" dirty="0">
                <a:solidFill>
                  <a:schemeClr val="bg1"/>
                </a:solidFill>
              </a:rPr>
              <a:t>Listen to a variety of music daily</a:t>
            </a:r>
          </a:p>
        </p:txBody>
      </p:sp>
      <p:pic>
        <p:nvPicPr>
          <p:cNvPr id="45060" name="Picture 4" descr="MCj0089036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899" y="3429000"/>
            <a:ext cx="1396291" cy="131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7AB10D1F-B9F8-4528-973A-602501CF210F}"/>
              </a:ext>
            </a:extLst>
          </p:cNvPr>
          <p:cNvSpPr txBox="1">
            <a:spLocks noChangeArrowheads="1"/>
          </p:cNvSpPr>
          <p:nvPr/>
        </p:nvSpPr>
        <p:spPr>
          <a:xfrm>
            <a:off x="442432" y="2418058"/>
            <a:ext cx="6782538" cy="3605714"/>
          </a:xfrm>
          <a:prstGeom prst="rect">
            <a:avLst/>
          </a:prstGeom>
          <a:solidFill>
            <a:schemeClr val="accent6">
              <a:lumMod val="60000"/>
              <a:lumOff val="40000"/>
              <a:alpha val="0"/>
            </a:schemeClr>
          </a:solidFill>
        </p:spPr>
        <p:txBody>
          <a:bodyPr vert="horz" lIns="91440" tIns="45720" rIns="91440" bIns="45720" rtlCol="0">
            <a:noAutofit/>
          </a:bodyPr>
          <a:lstStyle>
            <a:lvl1pPr marL="204788" indent="-204788" algn="l" defTabSz="685800" rtl="0" fontAlgn="base">
              <a:lnSpc>
                <a:spcPct val="90000"/>
              </a:lnSpc>
              <a:spcBef>
                <a:spcPts val="1350"/>
              </a:spcBef>
              <a:spcAft>
                <a:spcPct val="0"/>
              </a:spcAft>
              <a:buSzPct val="100000"/>
              <a:buFont typeface="Arial" panose="020B0604020202020204" pitchFamily="34" charset="0"/>
              <a:buChar char="▪"/>
              <a:defRPr kern="1200">
                <a:solidFill>
                  <a:schemeClr val="tx1"/>
                </a:solidFill>
                <a:latin typeface="+mn-lt"/>
                <a:ea typeface="+mn-ea"/>
                <a:cs typeface="+mn-cs"/>
              </a:defRPr>
            </a:lvl1pPr>
            <a:lvl2pPr marL="411590" indent="-204788" algn="l" defTabSz="685800" rtl="0" fontAlgn="base">
              <a:lnSpc>
                <a:spcPct val="90000"/>
              </a:lnSpc>
              <a:spcBef>
                <a:spcPts val="450"/>
              </a:spcBef>
              <a:spcAft>
                <a:spcPct val="0"/>
              </a:spcAft>
              <a:buSzPct val="100000"/>
              <a:buFont typeface="Consolas" panose="020B0609020204030204" pitchFamily="49" charset="0"/>
              <a:buChar char="–"/>
              <a:defRPr sz="1500" kern="1200">
                <a:solidFill>
                  <a:schemeClr val="tx1"/>
                </a:solidFill>
                <a:latin typeface="+mn-lt"/>
                <a:ea typeface="+mn-ea"/>
                <a:cs typeface="+mn-cs"/>
              </a:defRPr>
            </a:lvl2pPr>
            <a:lvl3pPr marL="583085" indent="-171450" algn="l" defTabSz="685800" rtl="0" fontAlgn="base">
              <a:lnSpc>
                <a:spcPct val="90000"/>
              </a:lnSpc>
              <a:spcBef>
                <a:spcPts val="450"/>
              </a:spcBef>
              <a:spcAft>
                <a:spcPct val="0"/>
              </a:spcAft>
              <a:buSzPct val="100000"/>
              <a:buFont typeface="Arial" panose="020B0604020202020204" pitchFamily="34" charset="0"/>
              <a:buChar char="▪"/>
              <a:defRPr sz="1300" kern="1200">
                <a:solidFill>
                  <a:schemeClr val="tx1"/>
                </a:solidFill>
                <a:latin typeface="+mn-lt"/>
                <a:ea typeface="+mn-ea"/>
                <a:cs typeface="+mn-cs"/>
              </a:defRPr>
            </a:lvl3pPr>
            <a:lvl4pPr marL="754581" indent="-171450" algn="l" defTabSz="685800" rtl="0" fontAlgn="base">
              <a:lnSpc>
                <a:spcPct val="90000"/>
              </a:lnSpc>
              <a:spcBef>
                <a:spcPts val="450"/>
              </a:spcBef>
              <a:spcAft>
                <a:spcPct val="0"/>
              </a:spcAft>
              <a:buSzPct val="100000"/>
              <a:buFont typeface="Consolas" panose="020B0609020204030204" pitchFamily="49" charset="0"/>
              <a:buChar char="–"/>
              <a:defRPr sz="1200" kern="1200">
                <a:solidFill>
                  <a:schemeClr val="tx1"/>
                </a:solidFill>
                <a:latin typeface="+mn-lt"/>
                <a:ea typeface="+mn-ea"/>
                <a:cs typeface="+mn-cs"/>
              </a:defRPr>
            </a:lvl4pPr>
            <a:lvl5pPr marL="926077" indent="-171450" algn="l" defTabSz="685800" rtl="0" fontAlgn="base">
              <a:lnSpc>
                <a:spcPct val="90000"/>
              </a:lnSpc>
              <a:spcBef>
                <a:spcPts val="450"/>
              </a:spcBef>
              <a:spcAft>
                <a:spcPct val="0"/>
              </a:spcAft>
              <a:buSzPct val="100000"/>
              <a:buFont typeface="Arial" panose="020B0604020202020204" pitchFamily="34" charset="0"/>
              <a:buChar char="▪"/>
              <a:defRPr sz="1200" kern="1200">
                <a:solidFill>
                  <a:schemeClr val="tx1"/>
                </a:solidFill>
                <a:latin typeface="+mn-lt"/>
                <a:ea typeface="+mn-ea"/>
                <a:cs typeface="+mn-cs"/>
              </a:defRPr>
            </a:lvl5pPr>
            <a:lvl6pPr marL="1097573"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6pPr>
            <a:lvl7pPr marL="1269068"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7pPr>
            <a:lvl8pPr marL="1440564" indent="-171496" algn="l" defTabSz="685983" rtl="0" eaLnBrk="1" latinLnBrk="0" hangingPunct="1">
              <a:lnSpc>
                <a:spcPct val="90000"/>
              </a:lnSpc>
              <a:spcBef>
                <a:spcPts val="450"/>
              </a:spcBef>
              <a:buSzPct val="100000"/>
              <a:buFont typeface="Consolas" pitchFamily="49" charset="0"/>
              <a:buChar char="–"/>
              <a:defRPr sz="1200" kern="1200" baseline="0">
                <a:solidFill>
                  <a:schemeClr val="tx1"/>
                </a:solidFill>
                <a:latin typeface="+mn-lt"/>
                <a:ea typeface="+mn-ea"/>
                <a:cs typeface="+mn-cs"/>
              </a:defRPr>
            </a:lvl8pPr>
            <a:lvl9pPr marL="1612060" indent="-171496" algn="l" defTabSz="685983" rtl="0" eaLnBrk="1" latinLnBrk="0" hangingPunct="1">
              <a:lnSpc>
                <a:spcPct val="90000"/>
              </a:lnSpc>
              <a:spcBef>
                <a:spcPts val="450"/>
              </a:spcBef>
              <a:buSzPct val="100000"/>
              <a:buFont typeface="Arial" pitchFamily="34" charset="0"/>
              <a:buChar char="▪"/>
              <a:defRPr sz="1200" kern="1200" baseline="0">
                <a:solidFill>
                  <a:schemeClr val="tx1"/>
                </a:solidFill>
                <a:latin typeface="+mn-lt"/>
                <a:ea typeface="+mn-ea"/>
                <a:cs typeface="+mn-cs"/>
              </a:defRPr>
            </a:lvl9pPr>
          </a:lstStyle>
          <a:p>
            <a:pPr eaLnBrk="1" fontAlgn="auto" hangingPunct="1">
              <a:spcAft>
                <a:spcPts val="0"/>
              </a:spcAft>
              <a:buFont typeface="Wingdings" panose="05000000000000000000" pitchFamily="2" charset="2"/>
              <a:buChar char="v"/>
              <a:defRPr/>
            </a:pPr>
            <a:r>
              <a:rPr lang="en-US" altLang="en-US" sz="2800" b="1" u="sng" dirty="0">
                <a:solidFill>
                  <a:schemeClr val="bg1"/>
                </a:solidFill>
              </a:rPr>
              <a:t>Ask</a:t>
            </a:r>
            <a:r>
              <a:rPr lang="en-US" altLang="en-US" sz="2800" b="1" dirty="0">
                <a:solidFill>
                  <a:schemeClr val="bg1"/>
                </a:solidFill>
              </a:rPr>
              <a:t>:</a:t>
            </a:r>
          </a:p>
          <a:p>
            <a:pPr marL="514350" indent="-514350" eaLnBrk="1" fontAlgn="auto" hangingPunct="1">
              <a:spcAft>
                <a:spcPts val="0"/>
              </a:spcAft>
              <a:buFont typeface="+mj-lt"/>
              <a:buAutoNum type="arabicPeriod"/>
              <a:defRPr/>
            </a:pPr>
            <a:r>
              <a:rPr lang="en-US" altLang="en-US" sz="2800" b="1" dirty="0">
                <a:solidFill>
                  <a:schemeClr val="bg1"/>
                </a:solidFill>
              </a:rPr>
              <a:t>	What did you learn in music today?</a:t>
            </a:r>
          </a:p>
          <a:p>
            <a:pPr marL="514350" indent="-514350" eaLnBrk="1" fontAlgn="auto" hangingPunct="1">
              <a:spcAft>
                <a:spcPts val="0"/>
              </a:spcAft>
              <a:buFont typeface="+mj-lt"/>
              <a:buAutoNum type="arabicPeriod"/>
              <a:defRPr/>
            </a:pPr>
            <a:r>
              <a:rPr lang="en-US" altLang="en-US" sz="2800" b="1" dirty="0">
                <a:solidFill>
                  <a:schemeClr val="bg1"/>
                </a:solidFill>
              </a:rPr>
              <a:t>	Do you have any homework?</a:t>
            </a:r>
          </a:p>
          <a:p>
            <a:pPr eaLnBrk="1" fontAlgn="auto" hangingPunct="1">
              <a:spcAft>
                <a:spcPts val="0"/>
              </a:spcAft>
              <a:buFont typeface="Wingdings" panose="05000000000000000000" pitchFamily="2" charset="2"/>
              <a:buChar char="v"/>
              <a:defRPr/>
            </a:pPr>
            <a:endParaRPr lang="en-US" altLang="en-US" sz="2800" b="1" u="sng" dirty="0">
              <a:solidFill>
                <a:schemeClr val="bg1"/>
              </a:solidFill>
            </a:endParaRPr>
          </a:p>
          <a:p>
            <a:pPr eaLnBrk="1" fontAlgn="auto" hangingPunct="1">
              <a:spcAft>
                <a:spcPts val="0"/>
              </a:spcAft>
              <a:buFont typeface="Wingdings" panose="05000000000000000000" pitchFamily="2" charset="2"/>
              <a:buChar char="v"/>
              <a:defRPr/>
            </a:pPr>
            <a:r>
              <a:rPr lang="en-US" altLang="en-US" sz="2800" b="1" u="sng" dirty="0">
                <a:solidFill>
                  <a:schemeClr val="bg1"/>
                </a:solidFill>
              </a:rPr>
              <a:t>Need classroom help?</a:t>
            </a:r>
          </a:p>
          <a:p>
            <a:pPr marL="0" indent="0" eaLnBrk="1" fontAlgn="auto" hangingPunct="1">
              <a:spcAft>
                <a:spcPts val="0"/>
              </a:spcAft>
              <a:buFont typeface="Times New Roman" panose="02020603050405020304" pitchFamily="18" charset="0"/>
              <a:buNone/>
              <a:defRPr/>
            </a:pPr>
            <a:r>
              <a:rPr lang="en-US" altLang="en-US" sz="2800" b="1" dirty="0">
                <a:solidFill>
                  <a:schemeClr val="bg1"/>
                </a:solidFill>
              </a:rPr>
              <a:t>	Email or call Mrs. Loveless with 		        questions or concerns: </a:t>
            </a:r>
            <a:r>
              <a:rPr lang="en-US" altLang="en-US" sz="2800" b="1" dirty="0">
                <a:solidFill>
                  <a:srgbClr val="00D661"/>
                </a:solidFill>
                <a:hlinkClick r:id="rId3">
                  <a:extLst>
                    <a:ext uri="{A12FA001-AC4F-418D-AE19-62706E023703}">
                      <ahyp:hlinkClr xmlns:ahyp="http://schemas.microsoft.com/office/drawing/2018/hyperlinkcolor" val="tx"/>
                    </a:ext>
                  </a:extLst>
                </a:hlinkClick>
              </a:rPr>
              <a:t>heather.loveless@valleyacademy.com</a:t>
            </a:r>
          </a:p>
          <a:p>
            <a:pPr marL="914400" lvl="2" indent="0" eaLnBrk="1" fontAlgn="auto" hangingPunct="1">
              <a:spcAft>
                <a:spcPts val="0"/>
              </a:spcAft>
              <a:buNone/>
              <a:defRPr/>
            </a:pPr>
            <a:r>
              <a:rPr lang="en-US" altLang="en-US" sz="2800" b="1" dirty="0">
                <a:solidFill>
                  <a:srgbClr val="00D661"/>
                </a:solidFill>
              </a:rPr>
              <a:t>623-516-7747 ext. 219</a:t>
            </a:r>
          </a:p>
          <a:p>
            <a:pPr marL="914400" lvl="2" indent="0" eaLnBrk="1" fontAlgn="auto" hangingPunct="1">
              <a:spcAft>
                <a:spcPts val="0"/>
              </a:spcAft>
              <a:buFont typeface="Times New Roman" panose="02020603050405020304" pitchFamily="18" charset="0"/>
              <a:buNone/>
              <a:defRPr/>
            </a:pPr>
            <a:endParaRPr lang="en-US" altLang="en-US" sz="2800" b="1" dirty="0">
              <a:solidFill>
                <a:srgbClr val="6DFFAF"/>
              </a:solidFill>
            </a:endParaRPr>
          </a:p>
        </p:txBody>
      </p:sp>
      <p:pic>
        <p:nvPicPr>
          <p:cNvPr id="3" name="Picture 2">
            <a:extLst>
              <a:ext uri="{FF2B5EF4-FFF2-40B4-BE49-F238E27FC236}">
                <a16:creationId xmlns:a16="http://schemas.microsoft.com/office/drawing/2014/main" id="{17759971-202B-4DC9-B112-5C082847101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288770" y="1665159"/>
            <a:ext cx="1155276" cy="1001841"/>
          </a:xfrm>
          <a:prstGeom prst="rect">
            <a:avLst/>
          </a:prstGeom>
        </p:spPr>
      </p:pic>
      <p:pic>
        <p:nvPicPr>
          <p:cNvPr id="9" name="Picture 8">
            <a:extLst>
              <a:ext uri="{FF2B5EF4-FFF2-40B4-BE49-F238E27FC236}">
                <a16:creationId xmlns:a16="http://schemas.microsoft.com/office/drawing/2014/main" id="{AD5C6EFF-2DD2-4A28-B475-8AD32AE511C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44045" y="5446099"/>
            <a:ext cx="1368672" cy="912448"/>
          </a:xfrm>
          <a:prstGeom prst="rect">
            <a:avLst/>
          </a:prstGeom>
        </p:spPr>
      </p:pic>
    </p:spTree>
  </p:cSld>
  <p:clrMapOvr>
    <a:masterClrMapping/>
  </p:clrMapOvr>
  <p:transition spd="slow" advTm="128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afterEffect">
                                  <p:stCondLst>
                                    <p:cond delay="250"/>
                                  </p:stCondLst>
                                  <p:iterate type="lt">
                                    <p:tmPct val="4000"/>
                                  </p:iterate>
                                  <p:childTnLst>
                                    <p:set>
                                      <p:cBhvr override="childStyle">
                                        <p:cTn id="6" dur="750" fill="hold"/>
                                        <p:tgtEl>
                                          <p:spTgt spid="45059">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6">
                                            <p:txEl>
                                              <p:pRg st="0" end="0"/>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6">
                                            <p:txEl>
                                              <p:pRg st="1" end="1"/>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458199" cy="4191000"/>
          </a:xfrm>
        </p:spPr>
        <p:txBody>
          <a:bodyPr/>
          <a:lstStyle/>
          <a:p>
            <a:pPr algn="ctr" defTabSz="685983" fontAlgn="auto">
              <a:spcAft>
                <a:spcPts val="0"/>
              </a:spcAft>
              <a:defRPr/>
            </a:pPr>
            <a:br>
              <a:rPr lang="en-US" sz="6600" dirty="0">
                <a:latin typeface="Melody Southern Script" pitchFamily="50" charset="0"/>
              </a:rPr>
            </a:br>
            <a:r>
              <a:rPr lang="en-US" sz="6600" dirty="0">
                <a:latin typeface="Modern Love Grunge" panose="04070805081005020601" pitchFamily="82" charset="0"/>
              </a:rPr>
              <a:t>World Languages</a:t>
            </a:r>
            <a:br>
              <a:rPr lang="en-US" sz="6600" dirty="0">
                <a:latin typeface="Wintersing" panose="02000500000000000000" pitchFamily="2" charset="0"/>
              </a:rPr>
            </a:br>
            <a:br>
              <a:rPr lang="en-US" sz="6600" dirty="0">
                <a:latin typeface="Wintersing" panose="02000500000000000000" pitchFamily="2" charset="0"/>
              </a:rPr>
            </a:br>
            <a:endParaRPr lang="en-US" sz="6600" dirty="0">
              <a:latin typeface="Wintersing" panose="02000500000000000000" pitchFamily="2" charset="0"/>
            </a:endParaRPr>
          </a:p>
        </p:txBody>
      </p:sp>
      <p:sp>
        <p:nvSpPr>
          <p:cNvPr id="3" name="Subtitle 2"/>
          <p:cNvSpPr>
            <a:spLocks noGrp="1"/>
          </p:cNvSpPr>
          <p:nvPr>
            <p:ph type="subTitle" idx="1"/>
          </p:nvPr>
        </p:nvSpPr>
        <p:spPr>
          <a:xfrm>
            <a:off x="609600" y="4876800"/>
            <a:ext cx="8077200" cy="1143000"/>
          </a:xfrm>
        </p:spPr>
        <p:txBody>
          <a:bodyPr>
            <a:normAutofit lnSpcReduction="10000"/>
          </a:bodyPr>
          <a:lstStyle/>
          <a:p>
            <a:pPr algn="ctr" defTabSz="685983" fontAlgn="auto">
              <a:spcAft>
                <a:spcPts val="0"/>
              </a:spcAft>
              <a:defRPr/>
            </a:pPr>
            <a:r>
              <a:rPr lang="en-US" sz="2800" dirty="0">
                <a:solidFill>
                  <a:schemeClr val="tx1"/>
                </a:solidFill>
                <a:latin typeface="Champagne &amp; Limousines" panose="020B0502020202020204" pitchFamily="34" charset="0"/>
                <a:ea typeface="Champagne &amp; Limousines" panose="020B0502020202020204" pitchFamily="34" charset="0"/>
              </a:rPr>
              <a:t>Valley Academy is pleased to continue on with Rosetta Stone as our classroom and online language learning tool!</a:t>
            </a:r>
          </a:p>
        </p:txBody>
      </p:sp>
    </p:spTree>
    <p:extLst>
      <p:ext uri="{BB962C8B-B14F-4D97-AF65-F5344CB8AC3E}">
        <p14:creationId xmlns:p14="http://schemas.microsoft.com/office/powerpoint/2010/main" val="3961329424"/>
      </p:ext>
    </p:extLst>
  </p:cSld>
  <p:clrMapOvr>
    <a:masterClrMapping/>
  </p:clrMapOvr>
  <p:transition spd="med" advTm="11272">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defTabSz="685983" fontAlgn="auto">
              <a:spcAft>
                <a:spcPts val="0"/>
              </a:spcAft>
              <a:defRPr/>
            </a:pPr>
            <a:r>
              <a:rPr lang="en-US" sz="5400" dirty="0">
                <a:latin typeface="Champagne &amp; Limousines" panose="020B0502020202020204" pitchFamily="34" charset="0"/>
                <a:ea typeface="Champagne &amp; Limousines" panose="020B0502020202020204" pitchFamily="34" charset="0"/>
              </a:rPr>
              <a:t>Why Rosetta Stone?</a:t>
            </a:r>
          </a:p>
        </p:txBody>
      </p:sp>
      <p:sp>
        <p:nvSpPr>
          <p:cNvPr id="14" name="Content Placeholder 13"/>
          <p:cNvSpPr>
            <a:spLocks noGrp="1"/>
          </p:cNvSpPr>
          <p:nvPr>
            <p:ph idx="1"/>
          </p:nvPr>
        </p:nvSpPr>
        <p:spPr>
          <a:xfrm>
            <a:off x="762000" y="1600200"/>
            <a:ext cx="7772399" cy="5029200"/>
          </a:xfrm>
        </p:spPr>
        <p:txBody>
          <a:bodyPr>
            <a:normAutofit lnSpcReduction="10000"/>
          </a:bodyPr>
          <a:lstStyle/>
          <a:p>
            <a:pPr defTabSz="685983" fontAlgn="auto">
              <a:spcAft>
                <a:spcPts val="0"/>
              </a:spcAft>
              <a:buFont typeface="Arial" panose="020B0604020202020204" pitchFamily="34" charset="0"/>
              <a:buChar char="•"/>
              <a:defRPr/>
            </a:pPr>
            <a:r>
              <a:rPr lang="en-US" sz="2800" dirty="0">
                <a:solidFill>
                  <a:schemeClr val="accent1">
                    <a:lumMod val="60000"/>
                    <a:lumOff val="40000"/>
                  </a:schemeClr>
                </a:solidFill>
                <a:latin typeface="Champagne &amp; Limousines" panose="020B0502020202020204" pitchFamily="34" charset="0"/>
                <a:ea typeface="Champagne &amp; Limousines" panose="020B0502020202020204" pitchFamily="34" charset="0"/>
              </a:rPr>
              <a:t>Multilingual skills are a critical success factor in our global economy.</a:t>
            </a:r>
          </a:p>
          <a:p>
            <a:pPr defTabSz="685983" fontAlgn="auto">
              <a:spcAft>
                <a:spcPts val="0"/>
              </a:spcAft>
              <a:buFont typeface="Arial" panose="020B0604020202020204" pitchFamily="34" charset="0"/>
              <a:buChar char="•"/>
              <a:defRPr/>
            </a:pPr>
            <a:r>
              <a:rPr lang="en-US" sz="2800" dirty="0">
                <a:solidFill>
                  <a:schemeClr val="accent5">
                    <a:lumMod val="40000"/>
                    <a:lumOff val="60000"/>
                  </a:schemeClr>
                </a:solidFill>
                <a:latin typeface="Champagne &amp; Limousines" panose="020B0502020202020204" pitchFamily="34" charset="0"/>
                <a:ea typeface="Champagne &amp; Limousines" panose="020B0502020202020204" pitchFamily="34" charset="0"/>
              </a:rPr>
              <a:t>We want to provide our students the language skills they need to be effective and successful in today’s market. </a:t>
            </a:r>
          </a:p>
          <a:p>
            <a:pPr defTabSz="685983" fontAlgn="auto">
              <a:spcAft>
                <a:spcPts val="0"/>
              </a:spcAft>
              <a:buFont typeface="Arial" panose="020B0604020202020204" pitchFamily="34" charset="0"/>
              <a:buChar char="•"/>
              <a:defRPr/>
            </a:pPr>
            <a:r>
              <a:rPr lang="en-US" sz="2800" dirty="0">
                <a:solidFill>
                  <a:schemeClr val="accent6">
                    <a:lumMod val="60000"/>
                    <a:lumOff val="40000"/>
                  </a:schemeClr>
                </a:solidFill>
                <a:latin typeface="Champagne &amp; Limousines" panose="020B0502020202020204" pitchFamily="34" charset="0"/>
                <a:ea typeface="Champagne &amp; Limousines" panose="020B0502020202020204" pitchFamily="34" charset="0"/>
              </a:rPr>
              <a:t>Rosetta Stone’s® interactive and award-winning software creates an intuitive and engaging environment for thinking and communicating in a new language.</a:t>
            </a:r>
          </a:p>
          <a:p>
            <a:pPr defTabSz="685983" fontAlgn="auto">
              <a:spcAft>
                <a:spcPts val="0"/>
              </a:spcAft>
              <a:buFont typeface="Arial" panose="020B0604020202020204" pitchFamily="34" charset="0"/>
              <a:buChar char="•"/>
              <a:defRPr/>
            </a:pPr>
            <a:r>
              <a:rPr lang="en-US" sz="2800" dirty="0">
                <a:solidFill>
                  <a:schemeClr val="tx1">
                    <a:lumMod val="85000"/>
                  </a:schemeClr>
                </a:solidFill>
                <a:latin typeface="Champagne &amp; Limousines" panose="020B0502020202020204" pitchFamily="34" charset="0"/>
                <a:ea typeface="Champagne &amp; Limousines" panose="020B0502020202020204" pitchFamily="34" charset="0"/>
              </a:rPr>
              <a:t>A customizable curriculum allows instructors to design plans for students at different levels and with different language learning goals.</a:t>
            </a:r>
          </a:p>
          <a:p>
            <a:pPr marL="205795" indent="-205795" defTabSz="685983" fontAlgn="auto">
              <a:spcAft>
                <a:spcPts val="0"/>
              </a:spcAft>
              <a:defRPr/>
            </a:pPr>
            <a:endParaRPr lang="en-US" dirty="0"/>
          </a:p>
        </p:txBody>
      </p:sp>
    </p:spTree>
  </p:cSld>
  <p:clrMapOvr>
    <a:masterClrMapping/>
  </p:clrMapOvr>
  <p:transition spd="med" advTm="11409">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399" cy="1401762"/>
          </a:xfrm>
        </p:spPr>
        <p:txBody>
          <a:bodyPr>
            <a:noAutofit/>
          </a:bodyPr>
          <a:lstStyle/>
          <a:p>
            <a:pPr algn="ctr" defTabSz="685983" fontAlgn="auto">
              <a:spcAft>
                <a:spcPts val="0"/>
              </a:spcAft>
              <a:defRPr/>
            </a:pPr>
            <a:r>
              <a:rPr lang="en-US" sz="3600" dirty="0">
                <a:latin typeface="Champagne &amp; Limousines" panose="020B0502020202020204" pitchFamily="34" charset="0"/>
                <a:ea typeface="Champagne &amp; Limousines" panose="020B0502020202020204" pitchFamily="34" charset="0"/>
              </a:rPr>
              <a:t>Students will have access to the following:</a:t>
            </a:r>
            <a:br>
              <a:rPr lang="en-US" sz="3600" dirty="0">
                <a:solidFill>
                  <a:schemeClr val="accent1">
                    <a:lumMod val="20000"/>
                    <a:lumOff val="80000"/>
                  </a:schemeClr>
                </a:solidFill>
                <a:latin typeface="Champagne &amp; Limousines" panose="020B0502020202020204" pitchFamily="34" charset="0"/>
                <a:ea typeface="Champagne &amp; Limousines" panose="020B0502020202020204" pitchFamily="34" charset="0"/>
              </a:rPr>
            </a:br>
            <a:endParaRPr lang="en-US" sz="3600" dirty="0">
              <a:solidFill>
                <a:schemeClr val="accent1">
                  <a:lumMod val="20000"/>
                  <a:lumOff val="80000"/>
                </a:schemeClr>
              </a:solidFill>
              <a:latin typeface="Champagne &amp; Limousines" panose="020B0502020202020204" pitchFamily="34" charset="0"/>
              <a:ea typeface="Champagne &amp; Limousines" panose="020B0502020202020204" pitchFamily="34" charset="0"/>
            </a:endParaRPr>
          </a:p>
        </p:txBody>
      </p:sp>
      <p:sp>
        <p:nvSpPr>
          <p:cNvPr id="3" name="TextBox 2"/>
          <p:cNvSpPr txBox="1"/>
          <p:nvPr/>
        </p:nvSpPr>
        <p:spPr>
          <a:xfrm>
            <a:off x="152399" y="1292030"/>
            <a:ext cx="8686800" cy="5262979"/>
          </a:xfrm>
          <a:prstGeom prst="rect">
            <a:avLst/>
          </a:prstGeom>
          <a:noFill/>
        </p:spPr>
        <p:txBody>
          <a:bodyPr wrap="square">
            <a:spAutoFit/>
          </a:bodyPr>
          <a:lstStyle/>
          <a:p>
            <a:pPr marL="457200" indent="-457200" defTabSz="685983" eaLnBrk="1" fontAlgn="auto" hangingPunct="1">
              <a:spcBef>
                <a:spcPts val="0"/>
              </a:spcBef>
              <a:spcAft>
                <a:spcPts val="0"/>
              </a:spcAft>
              <a:buFont typeface="Arial" panose="020B0604020202020204" pitchFamily="34" charset="0"/>
              <a:buChar char="•"/>
              <a:defRPr/>
            </a:pPr>
            <a:r>
              <a:rPr lang="en-US" sz="2800" u="sng" dirty="0">
                <a:latin typeface="Champagne &amp; Limousines" panose="020B0502020202020204" pitchFamily="34" charset="0"/>
                <a:ea typeface="Champagne &amp; Limousines" panose="020B0502020202020204" pitchFamily="34" charset="0"/>
              </a:rPr>
              <a:t>Language Training</a:t>
            </a:r>
            <a:r>
              <a:rPr lang="en-US" sz="2800" dirty="0">
                <a:latin typeface="Champagne &amp; Limousines" panose="020B0502020202020204" pitchFamily="34" charset="0"/>
                <a:ea typeface="Champagne &amp; Limousines" panose="020B0502020202020204" pitchFamily="34" charset="0"/>
              </a:rPr>
              <a:t>: Reading, writing, speaking and listening skills are introduced in core lessons, then key skills, such as grammar and vocabulary, are refined in focused activities. Speech recognition technology evaluates the pronunciation of each word and sentence, providing immediate feedback.</a:t>
            </a:r>
          </a:p>
          <a:p>
            <a:pPr marL="457200" indent="-457200" defTabSz="685983" eaLnBrk="1" fontAlgn="auto" hangingPunct="1">
              <a:spcBef>
                <a:spcPts val="0"/>
              </a:spcBef>
              <a:spcAft>
                <a:spcPts val="0"/>
              </a:spcAft>
              <a:buFont typeface="Arial" panose="020B0604020202020204" pitchFamily="34" charset="0"/>
              <a:buChar char="•"/>
              <a:defRPr/>
            </a:pPr>
            <a:endParaRPr lang="en-US" sz="2800" dirty="0">
              <a:solidFill>
                <a:prstClr val="white"/>
              </a:solidFill>
              <a:latin typeface="Champagne &amp; Limousines" panose="020B0502020202020204" pitchFamily="34" charset="0"/>
              <a:ea typeface="Champagne &amp; Limousines" panose="020B0502020202020204" pitchFamily="34" charset="0"/>
            </a:endParaRPr>
          </a:p>
          <a:p>
            <a:pPr marL="457200" indent="-457200" defTabSz="685983" eaLnBrk="1" fontAlgn="auto" hangingPunct="1">
              <a:spcBef>
                <a:spcPts val="0"/>
              </a:spcBef>
              <a:spcAft>
                <a:spcPts val="0"/>
              </a:spcAft>
              <a:buFont typeface="Arial" panose="020B0604020202020204" pitchFamily="34" charset="0"/>
              <a:buChar char="•"/>
              <a:defRPr/>
            </a:pPr>
            <a:r>
              <a:rPr lang="en-US" sz="2800" dirty="0">
                <a:latin typeface="Champagne &amp; Limousines" panose="020B0502020202020204" pitchFamily="34" charset="0"/>
                <a:ea typeface="Champagne &amp; Limousines" panose="020B0502020202020204" pitchFamily="34" charset="0"/>
              </a:rPr>
              <a:t>Rosetta Stone Language Training for Apple and Android: Students will be able to continue their language training via our mobile app. Progress made in this application syncs with progress in the program, and vice versa. </a:t>
            </a:r>
            <a:r>
              <a:rPr lang="en-US" sz="2800" i="1" dirty="0">
                <a:latin typeface="Champagne &amp; Limousines" panose="020B0502020202020204" pitchFamily="34" charset="0"/>
                <a:ea typeface="Champagne &amp; Limousines" panose="020B0502020202020204" pitchFamily="34" charset="0"/>
              </a:rPr>
              <a:t>Note: The Rosetta Stone Language Training mobile app is available for select languages only.</a:t>
            </a:r>
            <a:endParaRPr lang="en-US" sz="2800" dirty="0">
              <a:latin typeface="Champagne &amp; Limousines" panose="020B0502020202020204" pitchFamily="34" charset="0"/>
              <a:ea typeface="Champagne &amp; Limousines" panose="020B0502020202020204" pitchFamily="34" charset="0"/>
            </a:endParaRPr>
          </a:p>
        </p:txBody>
      </p:sp>
    </p:spTree>
  </p:cSld>
  <p:clrMapOvr>
    <a:masterClrMapping/>
  </p:clrMapOvr>
  <p:transition spd="med" advTm="11684">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74638"/>
            <a:ext cx="8610600" cy="868362"/>
          </a:xfrm>
        </p:spPr>
        <p:txBody>
          <a:bodyPr>
            <a:normAutofit fontScale="90000"/>
          </a:bodyPr>
          <a:lstStyle/>
          <a:p>
            <a:pPr algn="ctr" defTabSz="685983" fontAlgn="auto">
              <a:spcAft>
                <a:spcPts val="0"/>
              </a:spcAft>
              <a:defRPr/>
            </a:pPr>
            <a:r>
              <a:rPr lang="en-US" sz="4000" dirty="0">
                <a:latin typeface="Champagne &amp; Limousines" panose="020B0502020202020204" pitchFamily="34" charset="0"/>
                <a:ea typeface="Champagne &amp; Limousines" panose="020B0502020202020204" pitchFamily="34" charset="0"/>
              </a:rPr>
              <a:t>Accessing Your Child’s Rosetta Stone Account:</a:t>
            </a:r>
          </a:p>
        </p:txBody>
      </p:sp>
      <p:sp>
        <p:nvSpPr>
          <p:cNvPr id="51203" name="TextBox 2"/>
          <p:cNvSpPr txBox="1">
            <a:spLocks noChangeArrowheads="1"/>
          </p:cNvSpPr>
          <p:nvPr/>
        </p:nvSpPr>
        <p:spPr bwMode="auto">
          <a:xfrm>
            <a:off x="685800" y="1600200"/>
            <a:ext cx="80772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2400" dirty="0">
                <a:latin typeface="Champagne &amp; Limousines" panose="020B0502020202020204" pitchFamily="34" charset="0"/>
                <a:ea typeface="Champagne &amp; Limousines" panose="020B0502020202020204" pitchFamily="34" charset="0"/>
              </a:rPr>
              <a:t>On PC or Laptop:</a:t>
            </a:r>
          </a:p>
          <a:p>
            <a:pPr algn="ctr" eaLnBrk="1" hangingPunct="1">
              <a:lnSpc>
                <a:spcPct val="90000"/>
              </a:lnSpc>
            </a:pPr>
            <a:r>
              <a:rPr lang="en-US" altLang="en-US" sz="2400" dirty="0">
                <a:solidFill>
                  <a:srgbClr val="EE9F9F"/>
                </a:solidFill>
                <a:latin typeface="Champagne &amp; Limousines" panose="020B0502020202020204" pitchFamily="34" charset="0"/>
                <a:ea typeface="Champagne &amp; Limousines" panose="020B0502020202020204" pitchFamily="34" charset="0"/>
                <a:hlinkClick r:id="rId2"/>
              </a:rPr>
              <a:t>https://reidtraditional.rosettastoneclassroom.com/en-US</a:t>
            </a:r>
            <a:endParaRPr lang="en-US" altLang="en-US" sz="2400" dirty="0">
              <a:solidFill>
                <a:srgbClr val="EE9F9F"/>
              </a:solidFill>
              <a:latin typeface="Champagne &amp; Limousines" panose="020B0502020202020204" pitchFamily="34" charset="0"/>
              <a:ea typeface="Champagne &amp; Limousines" panose="020B0502020202020204" pitchFamily="34" charset="0"/>
            </a:endParaRPr>
          </a:p>
          <a:p>
            <a:pPr algn="ctr" eaLnBrk="1" hangingPunct="1">
              <a:lnSpc>
                <a:spcPct val="90000"/>
              </a:lnSpc>
            </a:pPr>
            <a:r>
              <a:rPr lang="en-US" altLang="en-US" sz="2400" dirty="0">
                <a:latin typeface="Champagne &amp; Limousines" panose="020B0502020202020204" pitchFamily="34" charset="0"/>
                <a:ea typeface="Champagne &amp; Limousines" panose="020B0502020202020204" pitchFamily="34" charset="0"/>
              </a:rPr>
              <a:t>(this link is on the “Home Access” page on my class website)</a:t>
            </a:r>
          </a:p>
        </p:txBody>
      </p:sp>
      <p:sp>
        <p:nvSpPr>
          <p:cNvPr id="4" name="TextBox 3"/>
          <p:cNvSpPr txBox="1"/>
          <p:nvPr/>
        </p:nvSpPr>
        <p:spPr>
          <a:xfrm>
            <a:off x="609600" y="3146928"/>
            <a:ext cx="8153400" cy="3194721"/>
          </a:xfrm>
          <a:prstGeom prst="rect">
            <a:avLst/>
          </a:prstGeom>
          <a:noFill/>
        </p:spPr>
        <p:txBody>
          <a:bodyPr wrap="square" rtlCol="0">
            <a:spAutoFit/>
          </a:bodyPr>
          <a:lstStyle/>
          <a:p>
            <a:pPr algn="ctr">
              <a:lnSpc>
                <a:spcPct val="90000"/>
              </a:lnSpc>
            </a:pPr>
            <a:r>
              <a:rPr lang="en-US" sz="2200" dirty="0">
                <a:latin typeface="Champagne &amp; Limousines" panose="020B0502020202020204" pitchFamily="34" charset="0"/>
                <a:ea typeface="Champagne &amp; Limousines" panose="020B0502020202020204" pitchFamily="34" charset="0"/>
              </a:rPr>
              <a:t>On Smartphone or Tablet:</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Download Rosetta Stone® app.</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Click on “</a:t>
            </a:r>
            <a:r>
              <a:rPr lang="en-US" sz="2200" u="sng" dirty="0">
                <a:latin typeface="Champagne &amp; Limousines" panose="020B0502020202020204" pitchFamily="34" charset="0"/>
                <a:ea typeface="Champagne &amp; Limousines" panose="020B0502020202020204" pitchFamily="34" charset="0"/>
              </a:rPr>
              <a:t>Sign in</a:t>
            </a:r>
            <a:r>
              <a:rPr lang="en-US" sz="2200" dirty="0">
                <a:latin typeface="Champagne &amp; Limousines" panose="020B0502020202020204" pitchFamily="34" charset="0"/>
                <a:ea typeface="Champagne &amp; Limousines" panose="020B0502020202020204" pitchFamily="34" charset="0"/>
              </a:rPr>
              <a:t>” (NOT “Create an Account”).</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Click on “Work or School Use”.</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Username: 6-digit number in your child’s school Google email address.</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Password: the same 6-digit number as the username.</a:t>
            </a:r>
          </a:p>
          <a:p>
            <a:pPr marL="457200" indent="-457200">
              <a:lnSpc>
                <a:spcPct val="90000"/>
              </a:lnSpc>
              <a:buAutoNum type="arabicPeriod"/>
            </a:pPr>
            <a:r>
              <a:rPr lang="en-US" sz="2200" dirty="0">
                <a:latin typeface="Champagne &amp; Limousines" panose="020B0502020202020204" pitchFamily="34" charset="0"/>
                <a:ea typeface="Champagne &amp; Limousines" panose="020B0502020202020204" pitchFamily="34" charset="0"/>
              </a:rPr>
              <a:t>Namespace: “</a:t>
            </a:r>
            <a:r>
              <a:rPr lang="en-US" sz="2200" dirty="0" err="1">
                <a:latin typeface="Champagne &amp; Limousines" panose="020B0502020202020204" pitchFamily="34" charset="0"/>
                <a:ea typeface="Champagne &amp; Limousines" panose="020B0502020202020204" pitchFamily="34" charset="0"/>
              </a:rPr>
              <a:t>reidtraditional</a:t>
            </a:r>
            <a:r>
              <a:rPr lang="en-US" sz="2200" dirty="0">
                <a:latin typeface="Champagne &amp; Limousines" panose="020B0502020202020204" pitchFamily="34" charset="0"/>
                <a:ea typeface="Champagne &amp; Limousines" panose="020B0502020202020204" pitchFamily="34" charset="0"/>
              </a:rPr>
              <a:t>”.</a:t>
            </a:r>
          </a:p>
          <a:p>
            <a:pPr algn="ctr">
              <a:lnSpc>
                <a:spcPct val="90000"/>
              </a:lnSpc>
            </a:pPr>
            <a:r>
              <a:rPr lang="en-US" sz="2200" dirty="0">
                <a:latin typeface="Champagne &amp; Limousines" panose="020B0502020202020204" pitchFamily="34" charset="0"/>
                <a:ea typeface="Champagne &amp; Limousines" panose="020B0502020202020204" pitchFamily="34" charset="0"/>
              </a:rPr>
              <a:t>*Please note: the app format will appear different from the computer format*</a:t>
            </a:r>
          </a:p>
          <a:p>
            <a:pPr marL="457200" indent="-457200">
              <a:lnSpc>
                <a:spcPct val="90000"/>
              </a:lnSpc>
              <a:buAutoNum type="arabicPeriod"/>
            </a:pPr>
            <a:endParaRPr lang="en-US" sz="2400" dirty="0">
              <a:solidFill>
                <a:srgbClr val="FF0000"/>
              </a:solidFill>
            </a:endParaRPr>
          </a:p>
          <a:p>
            <a:pPr>
              <a:lnSpc>
                <a:spcPct val="90000"/>
              </a:lnSpc>
            </a:pPr>
            <a:endParaRPr lang="en-US" sz="2400" dirty="0"/>
          </a:p>
        </p:txBody>
      </p:sp>
    </p:spTree>
    <p:extLst>
      <p:ext uri="{BB962C8B-B14F-4D97-AF65-F5344CB8AC3E}">
        <p14:creationId xmlns:p14="http://schemas.microsoft.com/office/powerpoint/2010/main" val="351550606"/>
      </p:ext>
    </p:extLst>
  </p:cSld>
  <p:clrMapOvr>
    <a:masterClrMapping/>
  </p:clrMapOvr>
  <p:transition spd="med" advTm="14171">
    <p:fade/>
  </p:transition>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2060"/>
        </a:solidFill>
        <a:effectLst/>
      </p:bgPr>
    </p:bg>
    <p:spTree>
      <p:nvGrpSpPr>
        <p:cNvPr id="1" name=""/>
        <p:cNvGrpSpPr/>
        <p:nvPr/>
      </p:nvGrpSpPr>
      <p:grpSpPr>
        <a:xfrm>
          <a:off x="0" y="0"/>
          <a:ext cx="0" cy="0"/>
          <a:chOff x="0" y="0"/>
          <a:chExt cx="0" cy="0"/>
        </a:xfrm>
      </p:grpSpPr>
      <p:sp>
        <p:nvSpPr>
          <p:cNvPr id="212995" name="Rectangle 3"/>
          <p:cNvSpPr>
            <a:spLocks noGrp="1" noChangeArrowheads="1"/>
          </p:cNvSpPr>
          <p:nvPr>
            <p:ph type="subTitle" idx="1"/>
          </p:nvPr>
        </p:nvSpPr>
        <p:spPr>
          <a:xfrm>
            <a:off x="0" y="0"/>
            <a:ext cx="9144000" cy="6858000"/>
          </a:xfrm>
          <a:solidFill>
            <a:srgbClr val="FFFF00"/>
          </a:solidFill>
        </p:spPr>
        <p:txBody>
          <a:bodyPr rtlCol="0">
            <a:normAutofit/>
          </a:bodyPr>
          <a:lstStyle/>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4400" dirty="0">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1600"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1600" b="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dirty="0">
                <a:solidFill>
                  <a:srgbClr val="D60093"/>
                </a:solidFill>
                <a:effectLst>
                  <a:outerShdw blurRad="38100" dist="38100" dir="2700000" algn="tl">
                    <a:srgbClr val="000000"/>
                  </a:outerShdw>
                </a:effectLst>
              </a:rPr>
              <a:t>Class time is divided into two parts:</a:t>
            </a: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1600" dirty="0">
              <a:solidFill>
                <a:schemeClr val="bg1"/>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i="1" dirty="0">
                <a:effectLst>
                  <a:outerShdw blurRad="38100" dist="38100" dir="2700000" algn="tl">
                    <a:srgbClr val="000000"/>
                  </a:outerShdw>
                </a:effectLst>
              </a:rPr>
              <a:t>1.</a:t>
            </a:r>
            <a:r>
              <a:rPr lang="en-US" sz="1600" b="1" i="1" dirty="0">
                <a:solidFill>
                  <a:srgbClr val="D60093"/>
                </a:solidFill>
                <a:effectLst>
                  <a:outerShdw blurRad="38100" dist="38100" dir="2700000" algn="tl">
                    <a:srgbClr val="000000"/>
                  </a:outerShdw>
                </a:effectLst>
              </a:rPr>
              <a:t> Art Learning Time which is time where we learn about artwork, artists </a:t>
            </a: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i="1" dirty="0">
                <a:solidFill>
                  <a:srgbClr val="D60093"/>
                </a:solidFill>
                <a:effectLst>
                  <a:outerShdw blurRad="38100" dist="38100" dir="2700000" algn="tl">
                    <a:srgbClr val="000000"/>
                  </a:outerShdw>
                </a:effectLst>
              </a:rPr>
              <a:t>     and cultures.</a:t>
            </a: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1600" b="1" i="1" dirty="0">
              <a:solidFill>
                <a:srgbClr val="D60093"/>
              </a:solidFill>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i="1" dirty="0">
                <a:effectLst>
                  <a:outerShdw blurRad="38100" dist="38100" dir="2700000" algn="tl">
                    <a:srgbClr val="000000"/>
                  </a:outerShdw>
                </a:effectLst>
              </a:rPr>
              <a:t> 2.</a:t>
            </a:r>
            <a:r>
              <a:rPr lang="en-US" sz="1600" b="1" i="1" dirty="0">
                <a:solidFill>
                  <a:srgbClr val="D60093"/>
                </a:solidFill>
                <a:effectLst>
                  <a:outerShdw blurRad="38100" dist="38100" dir="2700000" algn="tl">
                    <a:srgbClr val="000000"/>
                  </a:outerShdw>
                </a:effectLst>
              </a:rPr>
              <a:t> Art Making Time which is time where artists get to apply what they  </a:t>
            </a: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i="1" dirty="0">
                <a:solidFill>
                  <a:srgbClr val="D60093"/>
                </a:solidFill>
                <a:effectLst>
                  <a:outerShdw blurRad="38100" dist="38100" dir="2700000" algn="tl">
                    <a:srgbClr val="000000"/>
                  </a:outerShdw>
                </a:effectLst>
              </a:rPr>
              <a:t>     have learned to a piece of their own work. Artists are always free to    </a:t>
            </a: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r>
              <a:rPr lang="en-US" sz="1600" b="1" i="1" dirty="0">
                <a:solidFill>
                  <a:srgbClr val="D60093"/>
                </a:solidFill>
                <a:effectLst>
                  <a:outerShdw blurRad="38100" dist="38100" dir="2700000" algn="tl">
                    <a:srgbClr val="000000"/>
                  </a:outerShdw>
                </a:effectLst>
              </a:rPr>
              <a:t>     take incomplete work home to extend their art making time.</a:t>
            </a:r>
            <a:endParaRPr lang="en-US" sz="1600" dirty="0">
              <a:effectLst>
                <a:outerShdw blurRad="38100" dist="38100" dir="2700000" algn="tl">
                  <a:srgbClr val="000000"/>
                </a:outerShdw>
              </a:effectLst>
            </a:endParaRPr>
          </a:p>
          <a:p>
            <a:pPr marL="609600" indent="-609600" defTabSz="457207" eaLnBrk="1" fontAlgn="auto" hangingPunct="1">
              <a:lnSpc>
                <a:spcPct val="80000"/>
              </a:lnSpc>
              <a:spcAft>
                <a:spcPts val="0"/>
              </a:spcAft>
              <a:buClr>
                <a:schemeClr val="bg2">
                  <a:lumMod val="40000"/>
                  <a:lumOff val="60000"/>
                </a:schemeClr>
              </a:buClr>
              <a:buFont typeface="Wingdings 3" charset="2"/>
              <a:buNone/>
              <a:defRPr/>
            </a:pPr>
            <a:endParaRPr lang="en-US" sz="4000" dirty="0">
              <a:effectLst>
                <a:outerShdw blurRad="38100" dist="38100" dir="2700000" algn="tl">
                  <a:srgbClr val="000000"/>
                </a:outerShdw>
              </a:effectLst>
            </a:endParaRPr>
          </a:p>
        </p:txBody>
      </p:sp>
      <p:pic>
        <p:nvPicPr>
          <p:cNvPr id="23555" name="Picture 10" descr="Leonardo_da_Vinci_helico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343" y="4038600"/>
            <a:ext cx="3273857"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1"/>
          <p:cNvSpPr txBox="1">
            <a:spLocks noChangeArrowheads="1"/>
          </p:cNvSpPr>
          <p:nvPr/>
        </p:nvSpPr>
        <p:spPr bwMode="auto">
          <a:xfrm>
            <a:off x="0" y="685800"/>
            <a:ext cx="8077200" cy="823913"/>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800" b="1" i="1" dirty="0">
                <a:solidFill>
                  <a:srgbClr val="7030A0"/>
                </a:solidFill>
                <a:latin typeface="Garamond" panose="02020404030301010803" pitchFamily="18" charset="0"/>
                <a:cs typeface="Arial" panose="020B0604020202020204" pitchFamily="34" charset="0"/>
              </a:rPr>
              <a:t>What’s Art Class Like?</a:t>
            </a:r>
            <a:endParaRPr lang="en-US" altLang="en-US" sz="3200" b="1" i="1" dirty="0">
              <a:solidFill>
                <a:srgbClr val="7030A0"/>
              </a:solidFill>
              <a:latin typeface="Garamond" panose="02020404030301010803" pitchFamily="18" charset="0"/>
              <a:cs typeface="Arial" panose="020B0604020202020204" pitchFamily="34" charset="0"/>
            </a:endParaRPr>
          </a:p>
        </p:txBody>
      </p:sp>
    </p:spTree>
  </p:cSld>
  <p:clrMapOvr>
    <a:overrideClrMapping bg1="dk2" tx1="lt1" bg2="dk1" tx2="lt2" accent1="accent1" accent2="accent2" accent3="accent3" accent4="accent4" accent5="accent5" accent6="accent6" hlink="hlink" folHlink="folHlink"/>
  </p:clrMapOvr>
  <p:transition spd="slow" advTm="11743"/>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599" cy="1020762"/>
          </a:xfrm>
        </p:spPr>
        <p:txBody>
          <a:bodyPr>
            <a:normAutofit/>
          </a:bodyPr>
          <a:lstStyle/>
          <a:p>
            <a:pPr algn="ctr" defTabSz="685983" fontAlgn="auto">
              <a:spcAft>
                <a:spcPts val="0"/>
              </a:spcAft>
              <a:defRPr/>
            </a:pPr>
            <a:r>
              <a:rPr lang="en-US" sz="3600" dirty="0">
                <a:latin typeface="Champagne &amp; Limousines" panose="020B0502020202020204" pitchFamily="34" charset="0"/>
                <a:ea typeface="Champagne &amp; Limousines" panose="020B0502020202020204" pitchFamily="34" charset="0"/>
              </a:rPr>
              <a:t>Questions about Rosetta Stone® or my class?</a:t>
            </a:r>
          </a:p>
        </p:txBody>
      </p:sp>
      <p:sp>
        <p:nvSpPr>
          <p:cNvPr id="52227" name="TextBox 3"/>
          <p:cNvSpPr txBox="1">
            <a:spLocks noChangeArrowheads="1"/>
          </p:cNvSpPr>
          <p:nvPr/>
        </p:nvSpPr>
        <p:spPr bwMode="auto">
          <a:xfrm>
            <a:off x="304800" y="1676400"/>
            <a:ext cx="8458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buFont typeface="Arial" panose="020B0604020202020204" pitchFamily="34" charset="0"/>
              <a:buChar char="•"/>
            </a:pPr>
            <a:r>
              <a:rPr lang="en-US" altLang="en-US" sz="2400" dirty="0">
                <a:latin typeface="Champagne &amp; Limousines" panose="020B0502020202020204" pitchFamily="34" charset="0"/>
                <a:ea typeface="Champagne &amp; Limousines" panose="020B0502020202020204" pitchFamily="34" charset="0"/>
              </a:rPr>
              <a:t>Explore my Classroom Website:</a:t>
            </a:r>
          </a:p>
          <a:p>
            <a:pPr eaLnBrk="1" hangingPunct="1"/>
            <a:r>
              <a:rPr lang="en-US" altLang="en-US" sz="2400" dirty="0">
                <a:latin typeface="Champagne &amp; Limousines" panose="020B0502020202020204" pitchFamily="34" charset="0"/>
                <a:ea typeface="Champagne &amp; Limousines" panose="020B0502020202020204" pitchFamily="34" charset="0"/>
                <a:hlinkClick r:id="rId2"/>
              </a:rPr>
              <a:t>https://sites.google.com/valleyacademy.com/worldlanguages/home</a:t>
            </a:r>
            <a:r>
              <a:rPr lang="en-US" altLang="en-US" sz="2400" dirty="0">
                <a:latin typeface="Champagne &amp; Limousines" panose="020B0502020202020204" pitchFamily="34" charset="0"/>
                <a:ea typeface="Champagne &amp; Limousines" panose="020B0502020202020204" pitchFamily="34" charset="0"/>
              </a:rPr>
              <a:t>. </a:t>
            </a:r>
          </a:p>
          <a:p>
            <a:pPr eaLnBrk="1" hangingPunct="1"/>
            <a:r>
              <a:rPr lang="en-US" altLang="en-US" sz="2400" dirty="0">
                <a:latin typeface="Champagne &amp; Limousines" panose="020B0502020202020204" pitchFamily="34" charset="0"/>
                <a:ea typeface="Champagne &amp; Limousines" panose="020B0502020202020204" pitchFamily="34" charset="0"/>
              </a:rPr>
              <a:t>It will answer MANY of your questions, and the </a:t>
            </a:r>
            <a:r>
              <a:rPr lang="en-US" altLang="en-US" sz="2400" u="sng" dirty="0">
                <a:latin typeface="Champagne &amp; Limousines" panose="020B0502020202020204" pitchFamily="34" charset="0"/>
                <a:ea typeface="Champagne &amp; Limousines" panose="020B0502020202020204" pitchFamily="34" charset="0"/>
              </a:rPr>
              <a:t>link to the Rosetta Stone® sign-in page is there.</a:t>
            </a:r>
            <a:endParaRPr lang="en-US" altLang="en-US" sz="2400" dirty="0">
              <a:latin typeface="Champagne &amp; Limousines" panose="020B0502020202020204" pitchFamily="34" charset="0"/>
              <a:ea typeface="Champagne &amp; Limousines" panose="020B0502020202020204" pitchFamily="34" charset="0"/>
            </a:endParaRPr>
          </a:p>
          <a:p>
            <a:pPr marL="342900" indent="-342900" eaLnBrk="1" hangingPunct="1">
              <a:buFont typeface="Arial" panose="020B0604020202020204" pitchFamily="34" charset="0"/>
              <a:buChar char="•"/>
            </a:pPr>
            <a:endParaRPr lang="en-US" altLang="en-US" sz="2400" dirty="0">
              <a:solidFill>
                <a:srgbClr val="FFFFFF"/>
              </a:solidFill>
              <a:latin typeface="Champagne &amp; Limousines" panose="020B0502020202020204" pitchFamily="34" charset="0"/>
              <a:ea typeface="Champagne &amp; Limousines" panose="020B0502020202020204" pitchFamily="34" charset="0"/>
            </a:endParaRPr>
          </a:p>
          <a:p>
            <a:pPr marL="342900" indent="-342900" eaLnBrk="1" hangingPunct="1">
              <a:buFont typeface="Arial" panose="020B0604020202020204" pitchFamily="34" charset="0"/>
              <a:buChar char="•"/>
            </a:pPr>
            <a:r>
              <a:rPr lang="en-US" altLang="en-US" sz="2400" dirty="0">
                <a:latin typeface="Champagne &amp; Limousines" panose="020B0502020202020204" pitchFamily="34" charset="0"/>
                <a:ea typeface="Champagne &amp; Limousines" panose="020B0502020202020204" pitchFamily="34" charset="0"/>
              </a:rPr>
              <a:t>Log into your child’s Rosetta Stone® account (with their 6-digit number), and go through one “Core Lesson” with them. It will help you understand how to the program works.</a:t>
            </a:r>
          </a:p>
          <a:p>
            <a:pPr marL="342900" indent="-342900" eaLnBrk="1" hangingPunct="1">
              <a:buFont typeface="Arial" panose="020B0604020202020204" pitchFamily="34" charset="0"/>
              <a:buChar char="•"/>
            </a:pPr>
            <a:endParaRPr lang="en-US" altLang="en-US" sz="2400" dirty="0">
              <a:latin typeface="Champagne &amp; Limousines" panose="020B0502020202020204" pitchFamily="34" charset="0"/>
              <a:ea typeface="Champagne &amp; Limousines" panose="020B0502020202020204" pitchFamily="34" charset="0"/>
            </a:endParaRPr>
          </a:p>
          <a:p>
            <a:pPr marL="342900" indent="-342900" eaLnBrk="1" hangingPunct="1">
              <a:buFont typeface="Arial" panose="020B0604020202020204" pitchFamily="34" charset="0"/>
              <a:buChar char="•"/>
            </a:pPr>
            <a:r>
              <a:rPr lang="en-US" altLang="en-US" sz="2400" dirty="0">
                <a:latin typeface="Champagne &amp; Limousines" panose="020B0502020202020204" pitchFamily="34" charset="0"/>
                <a:ea typeface="Champagne &amp; Limousines" panose="020B0502020202020204" pitchFamily="34" charset="0"/>
              </a:rPr>
              <a:t>Email me:</a:t>
            </a:r>
          </a:p>
          <a:p>
            <a:pPr eaLnBrk="1" hangingPunct="1"/>
            <a:r>
              <a:rPr lang="en-US" altLang="en-US" sz="2400" dirty="0">
                <a:latin typeface="Champagne &amp; Limousines" panose="020B0502020202020204" pitchFamily="34" charset="0"/>
                <a:ea typeface="Champagne &amp; Limousines" panose="020B0502020202020204" pitchFamily="34" charset="0"/>
              </a:rPr>
              <a:t>cferris@valleyacademy.com</a:t>
            </a:r>
            <a:r>
              <a:rPr lang="en-US" altLang="en-US" sz="2300" dirty="0">
                <a:solidFill>
                  <a:srgbClr val="FFFFFF"/>
                </a:solidFill>
                <a:latin typeface="Champagne &amp; Limousines" panose="020B0502020202020204" pitchFamily="34" charset="0"/>
                <a:ea typeface="Champagne &amp; Limousines" panose="020B0502020202020204" pitchFamily="34" charset="0"/>
              </a:rPr>
              <a:t>	</a:t>
            </a:r>
            <a:r>
              <a:rPr lang="en-US" altLang="en-US" dirty="0">
                <a:solidFill>
                  <a:srgbClr val="FFFFFF"/>
                </a:solidFill>
                <a:latin typeface="Berylium"/>
              </a:rPr>
              <a:t>	</a:t>
            </a:r>
          </a:p>
        </p:txBody>
      </p:sp>
    </p:spTree>
    <p:extLst>
      <p:ext uri="{BB962C8B-B14F-4D97-AF65-F5344CB8AC3E}">
        <p14:creationId xmlns:p14="http://schemas.microsoft.com/office/powerpoint/2010/main" val="3751172323"/>
      </p:ext>
    </p:extLst>
  </p:cSld>
  <p:clrMapOvr>
    <a:masterClrMapping/>
  </p:clrMapOvr>
  <p:transition spd="med" advTm="7098">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hampagne &amp; Limousines" panose="020B0502020202020204" pitchFamily="34" charset="0"/>
                <a:ea typeface="Champagne &amp; Limousines" panose="020B0502020202020204" pitchFamily="34" charset="0"/>
              </a:rPr>
              <a:t>My Contact Information:</a:t>
            </a:r>
          </a:p>
        </p:txBody>
      </p:sp>
      <p:sp>
        <p:nvSpPr>
          <p:cNvPr id="3" name="Content Placeholder 2"/>
          <p:cNvSpPr>
            <a:spLocks noGrp="1"/>
          </p:cNvSpPr>
          <p:nvPr>
            <p:ph idx="1"/>
          </p:nvPr>
        </p:nvSpPr>
        <p:spPr>
          <a:xfrm>
            <a:off x="1141413" y="1905000"/>
            <a:ext cx="6861175" cy="3733800"/>
          </a:xfrm>
        </p:spPr>
        <p:txBody>
          <a:bodyPr/>
          <a:lstStyle/>
          <a:p>
            <a:pPr marL="0" indent="0">
              <a:buNone/>
            </a:pPr>
            <a:endParaRPr lang="en-US" dirty="0"/>
          </a:p>
          <a:p>
            <a:pPr marL="0" indent="0" algn="ctr">
              <a:buNone/>
            </a:pPr>
            <a:r>
              <a:rPr lang="en-US" sz="3200" dirty="0">
                <a:latin typeface="Champagne &amp; Limousines" panose="020B0502020202020204" pitchFamily="34" charset="0"/>
                <a:ea typeface="Champagne &amp; Limousines" panose="020B0502020202020204" pitchFamily="34" charset="0"/>
              </a:rPr>
              <a:t>Mrs. Ferris</a:t>
            </a:r>
          </a:p>
          <a:p>
            <a:pPr marL="0" indent="0" algn="ctr">
              <a:buNone/>
            </a:pPr>
            <a:r>
              <a:rPr lang="en-US" sz="3200" dirty="0">
                <a:latin typeface="Champagne &amp; Limousines" panose="020B0502020202020204" pitchFamily="34" charset="0"/>
                <a:ea typeface="Champagne &amp; Limousines" panose="020B0502020202020204" pitchFamily="34" charset="0"/>
                <a:hlinkClick r:id="rId2"/>
              </a:rPr>
              <a:t>cferris@valleyacademy.com</a:t>
            </a:r>
            <a:endParaRPr lang="en-US" sz="3200" dirty="0">
              <a:latin typeface="Champagne &amp; Limousines" panose="020B0502020202020204" pitchFamily="34" charset="0"/>
              <a:ea typeface="Champagne &amp; Limousines" panose="020B0502020202020204" pitchFamily="34" charset="0"/>
            </a:endParaRPr>
          </a:p>
          <a:p>
            <a:pPr marL="0" indent="0" algn="ctr">
              <a:buNone/>
            </a:pPr>
            <a:r>
              <a:rPr lang="en-US" sz="3200" dirty="0">
                <a:latin typeface="Champagne &amp; Limousines" panose="020B0502020202020204" pitchFamily="34" charset="0"/>
                <a:ea typeface="Champagne &amp; Limousines" panose="020B0502020202020204" pitchFamily="34" charset="0"/>
              </a:rPr>
              <a:t>Office: World Languages Room 209</a:t>
            </a:r>
          </a:p>
        </p:txBody>
      </p:sp>
    </p:spTree>
    <p:extLst>
      <p:ext uri="{BB962C8B-B14F-4D97-AF65-F5344CB8AC3E}">
        <p14:creationId xmlns:p14="http://schemas.microsoft.com/office/powerpoint/2010/main" val="2723533306"/>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dirty="0"/>
              <a:t>Physical Education</a:t>
            </a:r>
          </a:p>
        </p:txBody>
      </p:sp>
      <p:pic>
        <p:nvPicPr>
          <p:cNvPr id="56324" name="Picture 4" descr="MPj04306670000[1]"/>
          <p:cNvPicPr>
            <a:picLocks noGrp="1" noChangeAspect="1" noChangeArrowheads="1"/>
          </p:cNvPicPr>
          <p:nvPr>
            <p:ph type="clipArt" sz="half" idx="1"/>
          </p:nvPr>
        </p:nvPicPr>
        <p:blipFill>
          <a:blip r:embed="rId2" cstate="print"/>
          <a:stretch>
            <a:fillRect/>
          </a:stretch>
        </p:blipFill>
        <p:spPr>
          <a:xfrm>
            <a:off x="1182688" y="2242744"/>
            <a:ext cx="3810000" cy="3664738"/>
          </a:xfrm>
        </p:spPr>
      </p:pic>
      <p:sp>
        <p:nvSpPr>
          <p:cNvPr id="56323" name="Rectangle 3"/>
          <p:cNvSpPr>
            <a:spLocks noGrp="1" noChangeArrowheads="1"/>
          </p:cNvSpPr>
          <p:nvPr>
            <p:ph type="body" sz="half" idx="2"/>
          </p:nvPr>
        </p:nvSpPr>
        <p:spPr>
          <a:xfrm>
            <a:off x="5140325" y="2017713"/>
            <a:ext cx="3814763" cy="4114800"/>
          </a:xfrm>
        </p:spPr>
        <p:txBody>
          <a:bodyPr>
            <a:normAutofit fontScale="92500" lnSpcReduction="10000"/>
          </a:bodyPr>
          <a:lstStyle/>
          <a:p>
            <a:pPr eaLnBrk="1" hangingPunct="1">
              <a:lnSpc>
                <a:spcPct val="80000"/>
              </a:lnSpc>
              <a:buFont typeface="Wingdings" pitchFamily="2" charset="2"/>
              <a:buNone/>
            </a:pPr>
            <a:r>
              <a:rPr lang="en-US" altLang="en-US" sz="1800" u="sng" dirty="0"/>
              <a:t>Physical Education</a:t>
            </a:r>
            <a:br>
              <a:rPr lang="en-US" altLang="en-US" sz="1800" dirty="0"/>
            </a:br>
            <a:r>
              <a:rPr lang="en-US" altLang="en-US" sz="1800" dirty="0"/>
              <a:t>A major goal of the physical education curriculum is to develop personal activity and fitness habits that students can use in all areas of their lives. In addition, my goal is to use Physical Education as a tool to build self-confidence and to teach students to respect each other regardless of their individual capabilities. This year students will learn about individual sports and team sports. They will enjoy games such as basketball, volleyball, and flag football. Students will also participate in the Presidential Fitness Contest, run a timed mile and enjoy a track and field day.</a:t>
            </a:r>
            <a:br>
              <a:rPr lang="en-US" altLang="en-US" sz="1800" dirty="0"/>
            </a:br>
            <a:endParaRPr lang="en-US" altLang="en-US" sz="1800" dirty="0"/>
          </a:p>
        </p:txBody>
      </p:sp>
    </p:spTree>
    <p:extLst>
      <p:ext uri="{BB962C8B-B14F-4D97-AF65-F5344CB8AC3E}">
        <p14:creationId xmlns:p14="http://schemas.microsoft.com/office/powerpoint/2010/main" val="3358189518"/>
      </p:ext>
    </p:extLst>
  </p:cSld>
  <p:clrMapOvr>
    <a:masterClrMapping/>
  </p:clrMapOvr>
  <p:transition spd="slow" advClick="0" advTm="11825"/>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a:t>Physical Education</a:t>
            </a:r>
          </a:p>
        </p:txBody>
      </p:sp>
      <p:sp>
        <p:nvSpPr>
          <p:cNvPr id="57347" name="Rectangle 3"/>
          <p:cNvSpPr>
            <a:spLocks noGrp="1" noChangeArrowheads="1"/>
          </p:cNvSpPr>
          <p:nvPr>
            <p:ph type="body" idx="1"/>
          </p:nvPr>
        </p:nvSpPr>
        <p:spPr/>
        <p:txBody>
          <a:bodyPr/>
          <a:lstStyle/>
          <a:p>
            <a:pPr eaLnBrk="1" hangingPunct="1"/>
            <a:r>
              <a:rPr lang="en-US" altLang="en-US" dirty="0"/>
              <a:t>1st -8th grade- Coach Mims</a:t>
            </a:r>
          </a:p>
          <a:p>
            <a:pPr eaLnBrk="1" hangingPunct="1"/>
            <a:endParaRPr lang="en-US" altLang="en-US" dirty="0"/>
          </a:p>
          <a:p>
            <a:pPr eaLnBrk="1" hangingPunct="1"/>
            <a:r>
              <a:rPr lang="en-US" altLang="en-US" dirty="0"/>
              <a:t>1st and 2nd grade: 30 minute classes</a:t>
            </a:r>
          </a:p>
          <a:p>
            <a:pPr eaLnBrk="1" hangingPunct="1"/>
            <a:r>
              <a:rPr lang="en-US" altLang="en-US" dirty="0"/>
              <a:t>3</a:t>
            </a:r>
            <a:r>
              <a:rPr lang="en-US" altLang="en-US" baseline="30000" dirty="0"/>
              <a:t>rd</a:t>
            </a:r>
            <a:r>
              <a:rPr lang="en-US" altLang="en-US" dirty="0"/>
              <a:t>-8th grade: 60 minutes</a:t>
            </a:r>
          </a:p>
        </p:txBody>
      </p:sp>
    </p:spTree>
    <p:extLst>
      <p:ext uri="{BB962C8B-B14F-4D97-AF65-F5344CB8AC3E}">
        <p14:creationId xmlns:p14="http://schemas.microsoft.com/office/powerpoint/2010/main" val="842468414"/>
      </p:ext>
    </p:extLst>
  </p:cSld>
  <p:clrMapOvr>
    <a:masterClrMapping/>
  </p:clrMapOvr>
  <p:transition spd="slow" advClick="0" advTm="9072"/>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z="4000" dirty="0"/>
              <a:t>Physical Education</a:t>
            </a:r>
            <a:br>
              <a:rPr lang="en-US" altLang="en-US" sz="4000" dirty="0"/>
            </a:br>
            <a:r>
              <a:rPr lang="en-US" altLang="en-US" sz="2000" dirty="0"/>
              <a:t> P.E. is always fun as long as you follow the rules</a:t>
            </a:r>
            <a:endParaRPr lang="en-US" altLang="en-US" sz="4000" dirty="0"/>
          </a:p>
        </p:txBody>
      </p:sp>
      <p:sp>
        <p:nvSpPr>
          <p:cNvPr id="58371" name="Rectangle 3"/>
          <p:cNvSpPr>
            <a:spLocks noGrp="1" noChangeArrowheads="1"/>
          </p:cNvSpPr>
          <p:nvPr>
            <p:ph type="body" sz="half" idx="2"/>
          </p:nvPr>
        </p:nvSpPr>
        <p:spPr>
          <a:xfrm>
            <a:off x="3352800" y="2514600"/>
            <a:ext cx="5526088" cy="4114800"/>
          </a:xfrm>
        </p:spPr>
        <p:txBody>
          <a:bodyPr/>
          <a:lstStyle/>
          <a:p>
            <a:pPr algn="ctr" eaLnBrk="1" hangingPunct="1">
              <a:lnSpc>
                <a:spcPct val="90000"/>
              </a:lnSpc>
              <a:buFont typeface="Wingdings" pitchFamily="2" charset="2"/>
              <a:buNone/>
            </a:pPr>
            <a:r>
              <a:rPr lang="en-US" altLang="en-US" sz="2800" u="sng" dirty="0">
                <a:solidFill>
                  <a:srgbClr val="990000"/>
                </a:solidFill>
              </a:rPr>
              <a:t>P.E. classroom rules</a:t>
            </a:r>
          </a:p>
          <a:p>
            <a:pPr eaLnBrk="1" hangingPunct="1">
              <a:lnSpc>
                <a:spcPct val="90000"/>
              </a:lnSpc>
            </a:pPr>
            <a:r>
              <a:rPr lang="en-US" altLang="en-US" sz="2400" dirty="0">
                <a:solidFill>
                  <a:srgbClr val="CC3300"/>
                </a:solidFill>
              </a:rPr>
              <a:t>Have respect for your teacher and fellow students</a:t>
            </a:r>
          </a:p>
          <a:p>
            <a:pPr eaLnBrk="1" hangingPunct="1">
              <a:lnSpc>
                <a:spcPct val="90000"/>
              </a:lnSpc>
            </a:pPr>
            <a:r>
              <a:rPr lang="en-US" altLang="en-US" sz="2400" dirty="0">
                <a:solidFill>
                  <a:srgbClr val="CC3300"/>
                </a:solidFill>
              </a:rPr>
              <a:t>Use equipment like you are told to use it</a:t>
            </a:r>
          </a:p>
          <a:p>
            <a:pPr eaLnBrk="1" hangingPunct="1">
              <a:lnSpc>
                <a:spcPct val="90000"/>
              </a:lnSpc>
            </a:pPr>
            <a:r>
              <a:rPr lang="en-US" altLang="en-US" sz="2400" dirty="0">
                <a:solidFill>
                  <a:srgbClr val="CC3300"/>
                </a:solidFill>
              </a:rPr>
              <a:t>Demonstrate good sportsmanship</a:t>
            </a:r>
          </a:p>
          <a:p>
            <a:pPr eaLnBrk="1" hangingPunct="1">
              <a:lnSpc>
                <a:spcPct val="90000"/>
              </a:lnSpc>
            </a:pPr>
            <a:r>
              <a:rPr lang="en-US" altLang="en-US" sz="2400" dirty="0">
                <a:solidFill>
                  <a:srgbClr val="CC3300"/>
                </a:solidFill>
              </a:rPr>
              <a:t>Display a positive attitude</a:t>
            </a:r>
          </a:p>
          <a:p>
            <a:pPr eaLnBrk="1" hangingPunct="1">
              <a:lnSpc>
                <a:spcPct val="90000"/>
              </a:lnSpc>
            </a:pPr>
            <a:r>
              <a:rPr lang="en-US" altLang="en-US" sz="2400" dirty="0">
                <a:solidFill>
                  <a:srgbClr val="CC3300"/>
                </a:solidFill>
              </a:rPr>
              <a:t>Dress properly for P.E.</a:t>
            </a:r>
          </a:p>
          <a:p>
            <a:pPr eaLnBrk="1" hangingPunct="1">
              <a:lnSpc>
                <a:spcPct val="90000"/>
              </a:lnSpc>
            </a:pPr>
            <a:r>
              <a:rPr lang="en-US" altLang="en-US" sz="2400" dirty="0">
                <a:solidFill>
                  <a:srgbClr val="CC3300"/>
                </a:solidFill>
              </a:rPr>
              <a:t>Absolutely NO dress shoes on the new gym floor</a:t>
            </a:r>
          </a:p>
          <a:p>
            <a:pPr eaLnBrk="1" hangingPunct="1">
              <a:lnSpc>
                <a:spcPct val="90000"/>
              </a:lnSpc>
            </a:pPr>
            <a:endParaRPr lang="en-US" altLang="en-US" sz="2400" dirty="0">
              <a:solidFill>
                <a:srgbClr val="CC3300"/>
              </a:solidFill>
            </a:endParaRPr>
          </a:p>
          <a:p>
            <a:pPr eaLnBrk="1" hangingPunct="1">
              <a:lnSpc>
                <a:spcPct val="90000"/>
              </a:lnSpc>
              <a:buFont typeface="Wingdings" pitchFamily="2" charset="2"/>
              <a:buNone/>
            </a:pPr>
            <a:r>
              <a:rPr lang="en-US" altLang="en-US" sz="2800" dirty="0"/>
              <a:t>	</a:t>
            </a:r>
          </a:p>
        </p:txBody>
      </p:sp>
      <p:pic>
        <p:nvPicPr>
          <p:cNvPr id="58372" name="Picture 4" descr="MCj00787900000[1]"/>
          <p:cNvPicPr>
            <a:picLocks noGrp="1" noChangeAspect="1" noChangeArrowheads="1"/>
          </p:cNvPicPr>
          <p:nvPr>
            <p:ph sz="half" idx="1"/>
          </p:nvPr>
        </p:nvPicPr>
        <p:blipFill>
          <a:blip r:embed="rId3" cstate="print"/>
          <a:srcRect/>
          <a:stretch>
            <a:fillRect/>
          </a:stretch>
        </p:blipFill>
        <p:spPr>
          <a:xfrm>
            <a:off x="533400" y="2514600"/>
            <a:ext cx="2352675" cy="2928937"/>
          </a:xfrm>
          <a:noFill/>
        </p:spPr>
      </p:pic>
    </p:spTree>
    <p:custDataLst>
      <p:tags r:id="rId1"/>
    </p:custDataLst>
    <p:extLst>
      <p:ext uri="{BB962C8B-B14F-4D97-AF65-F5344CB8AC3E}">
        <p14:creationId xmlns:p14="http://schemas.microsoft.com/office/powerpoint/2010/main" val="893775333"/>
      </p:ext>
    </p:extLst>
  </p:cSld>
  <p:clrMapOvr>
    <a:masterClrMapping/>
  </p:clrMapOvr>
  <p:transition spd="slow" advClick="0" advTm="128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wipe(down)">
                                      <p:cBhvr>
                                        <p:cTn id="7" dur="580">
                                          <p:stCondLst>
                                            <p:cond delay="0"/>
                                          </p:stCondLst>
                                        </p:cTn>
                                        <p:tgtEl>
                                          <p:spTgt spid="58372"/>
                                        </p:tgtEl>
                                      </p:cBhvr>
                                    </p:animEffect>
                                    <p:anim calcmode="lin" valueType="num">
                                      <p:cBhvr>
                                        <p:cTn id="8" dur="1822" tmFilter="0,0; 0.14,0.36; 0.43,0.73; 0.71,0.91; 1.0,1.0">
                                          <p:stCondLst>
                                            <p:cond delay="0"/>
                                          </p:stCondLst>
                                        </p:cTn>
                                        <p:tgtEl>
                                          <p:spTgt spid="5837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837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837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837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8372"/>
                                        </p:tgtEl>
                                        <p:attrNameLst>
                                          <p:attrName>ppt_y</p:attrName>
                                        </p:attrNameLst>
                                      </p:cBhvr>
                                      <p:tavLst>
                                        <p:tav tm="0" fmla="#ppt_y-sin(pi*$)/81">
                                          <p:val>
                                            <p:fltVal val="0"/>
                                          </p:val>
                                        </p:tav>
                                        <p:tav tm="100000">
                                          <p:val>
                                            <p:fltVal val="1"/>
                                          </p:val>
                                        </p:tav>
                                      </p:tavLst>
                                    </p:anim>
                                    <p:animScale>
                                      <p:cBhvr>
                                        <p:cTn id="13" dur="26">
                                          <p:stCondLst>
                                            <p:cond delay="650"/>
                                          </p:stCondLst>
                                        </p:cTn>
                                        <p:tgtEl>
                                          <p:spTgt spid="58372"/>
                                        </p:tgtEl>
                                      </p:cBhvr>
                                      <p:to x="100000" y="60000"/>
                                    </p:animScale>
                                    <p:animScale>
                                      <p:cBhvr>
                                        <p:cTn id="14" dur="166" decel="50000">
                                          <p:stCondLst>
                                            <p:cond delay="676"/>
                                          </p:stCondLst>
                                        </p:cTn>
                                        <p:tgtEl>
                                          <p:spTgt spid="58372"/>
                                        </p:tgtEl>
                                      </p:cBhvr>
                                      <p:to x="100000" y="100000"/>
                                    </p:animScale>
                                    <p:animScale>
                                      <p:cBhvr>
                                        <p:cTn id="15" dur="26">
                                          <p:stCondLst>
                                            <p:cond delay="1312"/>
                                          </p:stCondLst>
                                        </p:cTn>
                                        <p:tgtEl>
                                          <p:spTgt spid="58372"/>
                                        </p:tgtEl>
                                      </p:cBhvr>
                                      <p:to x="100000" y="80000"/>
                                    </p:animScale>
                                    <p:animScale>
                                      <p:cBhvr>
                                        <p:cTn id="16" dur="166" decel="50000">
                                          <p:stCondLst>
                                            <p:cond delay="1338"/>
                                          </p:stCondLst>
                                        </p:cTn>
                                        <p:tgtEl>
                                          <p:spTgt spid="58372"/>
                                        </p:tgtEl>
                                      </p:cBhvr>
                                      <p:to x="100000" y="100000"/>
                                    </p:animScale>
                                    <p:animScale>
                                      <p:cBhvr>
                                        <p:cTn id="17" dur="26">
                                          <p:stCondLst>
                                            <p:cond delay="1642"/>
                                          </p:stCondLst>
                                        </p:cTn>
                                        <p:tgtEl>
                                          <p:spTgt spid="58372"/>
                                        </p:tgtEl>
                                      </p:cBhvr>
                                      <p:to x="100000" y="90000"/>
                                    </p:animScale>
                                    <p:animScale>
                                      <p:cBhvr>
                                        <p:cTn id="18" dur="166" decel="50000">
                                          <p:stCondLst>
                                            <p:cond delay="1668"/>
                                          </p:stCondLst>
                                        </p:cTn>
                                        <p:tgtEl>
                                          <p:spTgt spid="58372"/>
                                        </p:tgtEl>
                                      </p:cBhvr>
                                      <p:to x="100000" y="100000"/>
                                    </p:animScale>
                                    <p:animScale>
                                      <p:cBhvr>
                                        <p:cTn id="19" dur="26">
                                          <p:stCondLst>
                                            <p:cond delay="1808"/>
                                          </p:stCondLst>
                                        </p:cTn>
                                        <p:tgtEl>
                                          <p:spTgt spid="58372"/>
                                        </p:tgtEl>
                                      </p:cBhvr>
                                      <p:to x="100000" y="95000"/>
                                    </p:animScale>
                                    <p:animScale>
                                      <p:cBhvr>
                                        <p:cTn id="20" dur="166" decel="50000">
                                          <p:stCondLst>
                                            <p:cond delay="1834"/>
                                          </p:stCondLst>
                                        </p:cTn>
                                        <p:tgtEl>
                                          <p:spTgt spid="583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t>Grading System</a:t>
            </a:r>
          </a:p>
        </p:txBody>
      </p:sp>
      <p:sp>
        <p:nvSpPr>
          <p:cNvPr id="59395" name="Rectangle 3"/>
          <p:cNvSpPr>
            <a:spLocks noGrp="1" noChangeArrowheads="1"/>
          </p:cNvSpPr>
          <p:nvPr>
            <p:ph type="body" idx="1"/>
          </p:nvPr>
        </p:nvSpPr>
        <p:spPr/>
        <p:txBody>
          <a:bodyPr/>
          <a:lstStyle/>
          <a:p>
            <a:pPr eaLnBrk="1" hangingPunct="1"/>
            <a:r>
              <a:rPr lang="en-US" altLang="en-US" dirty="0"/>
              <a:t>Students can earn a maximum of 10 points each day.</a:t>
            </a:r>
          </a:p>
          <a:p>
            <a:pPr lvl="1" eaLnBrk="1" hangingPunct="1"/>
            <a:r>
              <a:rPr lang="en-US" altLang="en-US" dirty="0"/>
              <a:t>2 points for being prepared for class </a:t>
            </a:r>
          </a:p>
          <a:p>
            <a:pPr lvl="1" eaLnBrk="1" hangingPunct="1"/>
            <a:r>
              <a:rPr lang="en-US" altLang="en-US" dirty="0"/>
              <a:t>2 points for demonstrating good sportsmanship</a:t>
            </a:r>
          </a:p>
          <a:p>
            <a:pPr lvl="1" eaLnBrk="1" hangingPunct="1"/>
            <a:r>
              <a:rPr lang="en-US" altLang="en-US" dirty="0"/>
              <a:t>2 points for good teamwork</a:t>
            </a:r>
          </a:p>
          <a:p>
            <a:pPr lvl="1" eaLnBrk="1" hangingPunct="1"/>
            <a:r>
              <a:rPr lang="en-US" altLang="en-US" dirty="0"/>
              <a:t>4 points for positive attitude and good effort in all activities</a:t>
            </a:r>
          </a:p>
        </p:txBody>
      </p:sp>
    </p:spTree>
    <p:extLst>
      <p:ext uri="{BB962C8B-B14F-4D97-AF65-F5344CB8AC3E}">
        <p14:creationId xmlns:p14="http://schemas.microsoft.com/office/powerpoint/2010/main" val="533210672"/>
      </p:ext>
    </p:extLst>
  </p:cSld>
  <p:clrMapOvr>
    <a:masterClrMapping/>
  </p:clrMapOvr>
  <p:transition spd="slow" advClick="0" advTm="10225"/>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dirty="0"/>
              <a:t>Grading System continued</a:t>
            </a:r>
          </a:p>
        </p:txBody>
      </p:sp>
      <p:sp>
        <p:nvSpPr>
          <p:cNvPr id="60419" name="Rectangle 3"/>
          <p:cNvSpPr>
            <a:spLocks noGrp="1" noChangeArrowheads="1"/>
          </p:cNvSpPr>
          <p:nvPr>
            <p:ph type="body" idx="1"/>
          </p:nvPr>
        </p:nvSpPr>
        <p:spPr/>
        <p:txBody>
          <a:bodyPr/>
          <a:lstStyle/>
          <a:p>
            <a:pPr eaLnBrk="1" hangingPunct="1"/>
            <a:r>
              <a:rPr lang="en-US" altLang="en-US" dirty="0"/>
              <a:t>Grades 1-5 are graded 90% on this daily point scale and 10% on projects</a:t>
            </a:r>
          </a:p>
          <a:p>
            <a:pPr eaLnBrk="1" hangingPunct="1"/>
            <a:r>
              <a:rPr lang="en-US" altLang="en-US" dirty="0"/>
              <a:t>Grades 6-8 will have 10% of their grade based on tests, 10% on projects, and 80% from their daily points</a:t>
            </a:r>
          </a:p>
        </p:txBody>
      </p:sp>
    </p:spTree>
    <p:extLst>
      <p:ext uri="{BB962C8B-B14F-4D97-AF65-F5344CB8AC3E}">
        <p14:creationId xmlns:p14="http://schemas.microsoft.com/office/powerpoint/2010/main" val="1258304958"/>
      </p:ext>
    </p:extLst>
  </p:cSld>
  <p:clrMapOvr>
    <a:masterClrMapping/>
  </p:clrMapOvr>
  <p:transition spd="slow" advClick="0" advTm="11744"/>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dirty="0"/>
              <a:t>School Sports</a:t>
            </a:r>
            <a:br>
              <a:rPr lang="en-US" altLang="en-US" dirty="0"/>
            </a:br>
            <a:r>
              <a:rPr lang="en-US" altLang="en-US" sz="2000" dirty="0"/>
              <a:t>Open to all Valley Academy students 5</a:t>
            </a:r>
            <a:r>
              <a:rPr lang="en-US" altLang="en-US" sz="2000" baseline="30000" dirty="0"/>
              <a:t>th</a:t>
            </a:r>
            <a:r>
              <a:rPr lang="en-US" altLang="en-US" sz="2000" dirty="0"/>
              <a:t> grade through 8</a:t>
            </a:r>
            <a:r>
              <a:rPr lang="en-US" altLang="en-US" sz="2000" baseline="30000" dirty="0"/>
              <a:t>th</a:t>
            </a:r>
            <a:r>
              <a:rPr lang="en-US" altLang="en-US" sz="2000" dirty="0"/>
              <a:t> grade</a:t>
            </a:r>
            <a:endParaRPr lang="en-US" altLang="en-US" dirty="0"/>
          </a:p>
        </p:txBody>
      </p:sp>
      <p:sp>
        <p:nvSpPr>
          <p:cNvPr id="61443" name="Rectangle 3"/>
          <p:cNvSpPr>
            <a:spLocks noGrp="1" noChangeArrowheads="1"/>
          </p:cNvSpPr>
          <p:nvPr>
            <p:ph type="body" sz="half" idx="1"/>
          </p:nvPr>
        </p:nvSpPr>
        <p:spPr>
          <a:xfrm>
            <a:off x="1254125" y="2397125"/>
            <a:ext cx="5983288" cy="3736975"/>
          </a:xfrm>
        </p:spPr>
        <p:txBody>
          <a:bodyPr/>
          <a:lstStyle/>
          <a:p>
            <a:pPr algn="ctr" eaLnBrk="1" hangingPunct="1">
              <a:buFont typeface="Wingdings" pitchFamily="2" charset="2"/>
              <a:buNone/>
            </a:pPr>
            <a:r>
              <a:rPr lang="en-US" altLang="en-US" dirty="0">
                <a:solidFill>
                  <a:srgbClr val="336699"/>
                </a:solidFill>
              </a:rPr>
              <a:t>Fall Sports Season</a:t>
            </a:r>
          </a:p>
          <a:p>
            <a:pPr algn="ctr" eaLnBrk="1" hangingPunct="1">
              <a:buFont typeface="Wingdings" pitchFamily="2" charset="2"/>
              <a:buNone/>
            </a:pPr>
            <a:r>
              <a:rPr lang="en-US" altLang="en-US" sz="1600" b="1" dirty="0">
                <a:solidFill>
                  <a:schemeClr val="folHlink"/>
                </a:solidFill>
              </a:rPr>
              <a:t>September through November </a:t>
            </a:r>
          </a:p>
          <a:p>
            <a:pPr eaLnBrk="1" hangingPunct="1">
              <a:buFont typeface="Wingdings" pitchFamily="2" charset="2"/>
              <a:buNone/>
            </a:pPr>
            <a:endParaRPr lang="en-US" altLang="en-US" sz="2800" dirty="0"/>
          </a:p>
          <a:p>
            <a:pPr algn="ctr" eaLnBrk="1" hangingPunct="1">
              <a:buFont typeface="Wingdings" pitchFamily="2" charset="2"/>
              <a:buNone/>
            </a:pPr>
            <a:r>
              <a:rPr lang="en-US" altLang="en-US" sz="2800" dirty="0">
                <a:solidFill>
                  <a:srgbClr val="0033CC"/>
                </a:solidFill>
              </a:rPr>
              <a:t>Flag Football</a:t>
            </a:r>
            <a:r>
              <a:rPr lang="en-US" altLang="en-US" sz="2800" dirty="0"/>
              <a:t> </a:t>
            </a:r>
          </a:p>
          <a:p>
            <a:pPr algn="ctr" eaLnBrk="1" hangingPunct="1">
              <a:buFont typeface="Wingdings" pitchFamily="2" charset="2"/>
              <a:buNone/>
            </a:pPr>
            <a:r>
              <a:rPr lang="en-US" altLang="en-US" sz="2800" dirty="0">
                <a:solidFill>
                  <a:srgbClr val="0033CC"/>
                </a:solidFill>
              </a:rPr>
              <a:t>Volleyball</a:t>
            </a:r>
          </a:p>
          <a:p>
            <a:pPr algn="ctr" eaLnBrk="1" hangingPunct="1">
              <a:buFont typeface="Wingdings" pitchFamily="2" charset="2"/>
              <a:buNone/>
            </a:pPr>
            <a:r>
              <a:rPr lang="en-US" altLang="en-US" sz="2800" dirty="0">
                <a:solidFill>
                  <a:srgbClr val="0033CC"/>
                </a:solidFill>
              </a:rPr>
              <a:t> </a:t>
            </a:r>
            <a:endParaRPr lang="en-US" altLang="en-US" sz="1200" dirty="0"/>
          </a:p>
        </p:txBody>
      </p:sp>
      <p:pic>
        <p:nvPicPr>
          <p:cNvPr id="61444" name="Picture 4" descr="MCj03187840000[1]"/>
          <p:cNvPicPr>
            <a:picLocks noGrp="1" noChangeAspect="1" noChangeArrowheads="1"/>
          </p:cNvPicPr>
          <p:nvPr>
            <p:ph sz="quarter" idx="3"/>
          </p:nvPr>
        </p:nvPicPr>
        <p:blipFill>
          <a:blip r:embed="rId2" cstate="print"/>
          <a:srcRect/>
          <a:stretch>
            <a:fillRect/>
          </a:stretch>
        </p:blipFill>
        <p:spPr>
          <a:xfrm>
            <a:off x="7515225" y="4235450"/>
            <a:ext cx="949325" cy="1641475"/>
          </a:xfrm>
          <a:noFill/>
        </p:spPr>
      </p:pic>
      <p:pic>
        <p:nvPicPr>
          <p:cNvPr id="61445" name="Picture 5" descr="MCj03328300000[1]"/>
          <p:cNvPicPr>
            <a:picLocks noGrp="1" noChangeAspect="1" noChangeArrowheads="1"/>
          </p:cNvPicPr>
          <p:nvPr>
            <p:ph sz="quarter" idx="2"/>
          </p:nvPr>
        </p:nvPicPr>
        <p:blipFill>
          <a:blip r:embed="rId3" cstate="print"/>
          <a:srcRect/>
          <a:stretch>
            <a:fillRect/>
          </a:stretch>
        </p:blipFill>
        <p:spPr>
          <a:xfrm>
            <a:off x="7227888" y="2017713"/>
            <a:ext cx="1444625" cy="1652587"/>
          </a:xfrm>
          <a:noFill/>
        </p:spPr>
      </p:pic>
    </p:spTree>
    <p:extLst>
      <p:ext uri="{BB962C8B-B14F-4D97-AF65-F5344CB8AC3E}">
        <p14:creationId xmlns:p14="http://schemas.microsoft.com/office/powerpoint/2010/main" val="628894970"/>
      </p:ext>
    </p:extLst>
  </p:cSld>
  <p:clrMapOvr>
    <a:masterClrMapping/>
  </p:clrMapOvr>
  <p:transition spd="slow" advClick="0" advTm="435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dirty="0"/>
              <a:t>School Sports</a:t>
            </a:r>
            <a:br>
              <a:rPr lang="en-US" altLang="en-US" dirty="0"/>
            </a:br>
            <a:r>
              <a:rPr lang="en-US" altLang="en-US" sz="2000" dirty="0"/>
              <a:t>Open to all Valley Academy students 5</a:t>
            </a:r>
            <a:r>
              <a:rPr lang="en-US" altLang="en-US" sz="2000" baseline="30000" dirty="0"/>
              <a:t>th</a:t>
            </a:r>
            <a:r>
              <a:rPr lang="en-US" altLang="en-US" sz="2000" dirty="0"/>
              <a:t> grade through 8</a:t>
            </a:r>
            <a:r>
              <a:rPr lang="en-US" altLang="en-US" sz="2000" baseline="30000" dirty="0"/>
              <a:t>th</a:t>
            </a:r>
            <a:r>
              <a:rPr lang="en-US" altLang="en-US" sz="2000" dirty="0"/>
              <a:t> grade</a:t>
            </a:r>
          </a:p>
        </p:txBody>
      </p:sp>
      <p:sp>
        <p:nvSpPr>
          <p:cNvPr id="62467" name="Rectangle 3"/>
          <p:cNvSpPr>
            <a:spLocks noGrp="1" noChangeArrowheads="1"/>
          </p:cNvSpPr>
          <p:nvPr>
            <p:ph type="body" sz="half" idx="1"/>
          </p:nvPr>
        </p:nvSpPr>
        <p:spPr>
          <a:xfrm>
            <a:off x="152400" y="2017713"/>
            <a:ext cx="6427788" cy="4114800"/>
          </a:xfrm>
        </p:spPr>
        <p:txBody>
          <a:bodyPr/>
          <a:lstStyle/>
          <a:p>
            <a:pPr algn="ctr" eaLnBrk="1" hangingPunct="1">
              <a:buFont typeface="Wingdings" pitchFamily="2" charset="2"/>
              <a:buNone/>
            </a:pPr>
            <a:r>
              <a:rPr lang="en-US" altLang="en-US" sz="2800" b="1" dirty="0">
                <a:solidFill>
                  <a:srgbClr val="990033"/>
                </a:solidFill>
              </a:rPr>
              <a:t>Winter Sports Season</a:t>
            </a:r>
          </a:p>
          <a:p>
            <a:pPr algn="ctr" eaLnBrk="1" hangingPunct="1">
              <a:buFont typeface="Wingdings" pitchFamily="2" charset="2"/>
              <a:buNone/>
            </a:pPr>
            <a:r>
              <a:rPr lang="en-US" altLang="en-US" sz="1600" b="1" dirty="0">
                <a:solidFill>
                  <a:schemeClr val="folHlink"/>
                </a:solidFill>
              </a:rPr>
              <a:t>November through February</a:t>
            </a:r>
          </a:p>
          <a:p>
            <a:pPr eaLnBrk="1" hangingPunct="1">
              <a:buFont typeface="Wingdings" pitchFamily="2" charset="2"/>
              <a:buNone/>
            </a:pPr>
            <a:endParaRPr lang="en-US" altLang="en-US" sz="2800" dirty="0">
              <a:solidFill>
                <a:schemeClr val="folHlink"/>
              </a:solidFill>
            </a:endParaRPr>
          </a:p>
          <a:p>
            <a:pPr algn="ctr" eaLnBrk="1" hangingPunct="1">
              <a:buFont typeface="Wingdings" pitchFamily="2" charset="2"/>
              <a:buNone/>
            </a:pPr>
            <a:r>
              <a:rPr lang="en-US" altLang="en-US" sz="2800" dirty="0">
                <a:solidFill>
                  <a:srgbClr val="0066CC"/>
                </a:solidFill>
              </a:rPr>
              <a:t>Boys’ Basketball</a:t>
            </a:r>
            <a:endParaRPr lang="en-US" altLang="en-US" sz="2800" dirty="0"/>
          </a:p>
          <a:p>
            <a:pPr algn="ctr" eaLnBrk="1" hangingPunct="1">
              <a:buFont typeface="Wingdings" pitchFamily="2" charset="2"/>
              <a:buNone/>
            </a:pPr>
            <a:endParaRPr lang="en-US" altLang="en-US" sz="2800" dirty="0">
              <a:solidFill>
                <a:srgbClr val="0066CC"/>
              </a:solidFill>
            </a:endParaRPr>
          </a:p>
          <a:p>
            <a:pPr eaLnBrk="1" hangingPunct="1">
              <a:buFont typeface="Wingdings" pitchFamily="2" charset="2"/>
              <a:buNone/>
            </a:pPr>
            <a:r>
              <a:rPr lang="en-US" altLang="en-US" sz="1600" b="1" dirty="0"/>
              <a:t> </a:t>
            </a:r>
            <a:endParaRPr lang="en-US" altLang="en-US" sz="1200" dirty="0"/>
          </a:p>
        </p:txBody>
      </p:sp>
      <p:pic>
        <p:nvPicPr>
          <p:cNvPr id="62468" name="Picture 4" descr="MCj04324690000[1]"/>
          <p:cNvPicPr>
            <a:picLocks noGrp="1" noChangeAspect="1" noChangeArrowheads="1"/>
          </p:cNvPicPr>
          <p:nvPr>
            <p:ph sz="quarter" idx="2"/>
          </p:nvPr>
        </p:nvPicPr>
        <p:blipFill>
          <a:blip r:embed="rId2" cstate="print"/>
          <a:srcRect/>
          <a:stretch>
            <a:fillRect/>
          </a:stretch>
        </p:blipFill>
        <p:spPr>
          <a:xfrm>
            <a:off x="5867400" y="2514600"/>
            <a:ext cx="2643188" cy="2698750"/>
          </a:xfrm>
          <a:noFill/>
        </p:spPr>
      </p:pic>
    </p:spTree>
    <p:extLst>
      <p:ext uri="{BB962C8B-B14F-4D97-AF65-F5344CB8AC3E}">
        <p14:creationId xmlns:p14="http://schemas.microsoft.com/office/powerpoint/2010/main" val="3864290848"/>
      </p:ext>
    </p:extLst>
  </p:cSld>
  <p:clrMapOvr>
    <a:masterClrMapping/>
  </p:clrMapOvr>
  <p:transition spd="slow" advClick="0" advTm="4752"/>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a:t>School Sports</a:t>
            </a:r>
            <a:br>
              <a:rPr lang="en-US" altLang="en-US" dirty="0"/>
            </a:br>
            <a:r>
              <a:rPr lang="en-US" altLang="en-US" sz="2000" dirty="0"/>
              <a:t>Open to all Valley Academy students 5</a:t>
            </a:r>
            <a:r>
              <a:rPr lang="en-US" altLang="en-US" sz="2000" baseline="30000" dirty="0"/>
              <a:t>th</a:t>
            </a:r>
            <a:r>
              <a:rPr lang="en-US" altLang="en-US" sz="2000" dirty="0"/>
              <a:t> grade through 8</a:t>
            </a:r>
            <a:r>
              <a:rPr lang="en-US" altLang="en-US" sz="2000" baseline="30000" dirty="0"/>
              <a:t>th</a:t>
            </a:r>
            <a:r>
              <a:rPr lang="en-US" altLang="en-US" sz="2000" dirty="0"/>
              <a:t> grade</a:t>
            </a:r>
          </a:p>
        </p:txBody>
      </p:sp>
      <p:sp>
        <p:nvSpPr>
          <p:cNvPr id="63491" name="Rectangle 3"/>
          <p:cNvSpPr>
            <a:spLocks noGrp="1" noChangeArrowheads="1"/>
          </p:cNvSpPr>
          <p:nvPr>
            <p:ph type="body" sz="half" idx="1"/>
          </p:nvPr>
        </p:nvSpPr>
        <p:spPr>
          <a:xfrm>
            <a:off x="381000" y="2017713"/>
            <a:ext cx="6775450" cy="4114800"/>
          </a:xfrm>
        </p:spPr>
        <p:txBody>
          <a:bodyPr/>
          <a:lstStyle/>
          <a:p>
            <a:pPr algn="ctr" eaLnBrk="1" hangingPunct="1">
              <a:buFont typeface="Wingdings" pitchFamily="2" charset="2"/>
              <a:buNone/>
            </a:pPr>
            <a:r>
              <a:rPr lang="en-US" altLang="en-US" sz="2800" b="1" dirty="0">
                <a:solidFill>
                  <a:srgbClr val="990033"/>
                </a:solidFill>
              </a:rPr>
              <a:t>Spring Sports Season</a:t>
            </a:r>
          </a:p>
          <a:p>
            <a:pPr algn="ctr" eaLnBrk="1" hangingPunct="1">
              <a:buFont typeface="Wingdings" pitchFamily="2" charset="2"/>
              <a:buNone/>
            </a:pPr>
            <a:r>
              <a:rPr lang="en-US" altLang="en-US" sz="1600" b="1" dirty="0">
                <a:solidFill>
                  <a:srgbClr val="0066CC"/>
                </a:solidFill>
              </a:rPr>
              <a:t>March through May </a:t>
            </a:r>
          </a:p>
          <a:p>
            <a:pPr eaLnBrk="1" hangingPunct="1">
              <a:buFont typeface="Wingdings" pitchFamily="2" charset="2"/>
              <a:buNone/>
            </a:pPr>
            <a:endParaRPr lang="en-US" altLang="en-US" sz="2800" dirty="0"/>
          </a:p>
          <a:p>
            <a:pPr algn="ctr" eaLnBrk="1" hangingPunct="1">
              <a:buFont typeface="Wingdings" pitchFamily="2" charset="2"/>
              <a:buNone/>
            </a:pPr>
            <a:r>
              <a:rPr lang="en-US" altLang="en-US" sz="2800" dirty="0">
                <a:solidFill>
                  <a:srgbClr val="0066CC"/>
                </a:solidFill>
              </a:rPr>
              <a:t>Girls’ Basketball</a:t>
            </a:r>
          </a:p>
          <a:p>
            <a:pPr algn="ctr" eaLnBrk="1" hangingPunct="1">
              <a:buFont typeface="Wingdings" pitchFamily="2" charset="2"/>
              <a:buNone/>
            </a:pPr>
            <a:r>
              <a:rPr lang="en-US" altLang="en-US" sz="2800" dirty="0">
                <a:solidFill>
                  <a:srgbClr val="0066CC"/>
                </a:solidFill>
              </a:rPr>
              <a:t>Co-ed Soccer</a:t>
            </a:r>
          </a:p>
          <a:p>
            <a:pPr algn="ctr" eaLnBrk="1" hangingPunct="1">
              <a:buFont typeface="Wingdings" pitchFamily="2" charset="2"/>
              <a:buNone/>
            </a:pPr>
            <a:endParaRPr lang="en-US" altLang="en-US" sz="2800" dirty="0">
              <a:solidFill>
                <a:srgbClr val="0066CC"/>
              </a:solidFill>
            </a:endParaRPr>
          </a:p>
          <a:p>
            <a:pPr eaLnBrk="1" hangingPunct="1">
              <a:buFont typeface="Wingdings" pitchFamily="2" charset="2"/>
              <a:buNone/>
            </a:pPr>
            <a:r>
              <a:rPr lang="en-US" altLang="en-US" sz="1600" b="1" dirty="0"/>
              <a:t> </a:t>
            </a:r>
            <a:endParaRPr lang="en-US" altLang="en-US" sz="1200" dirty="0"/>
          </a:p>
        </p:txBody>
      </p:sp>
      <p:pic>
        <p:nvPicPr>
          <p:cNvPr id="63492" name="Picture 4" descr="MCj04324590000[1]"/>
          <p:cNvPicPr>
            <a:picLocks noGrp="1" noChangeAspect="1" noChangeArrowheads="1"/>
          </p:cNvPicPr>
          <p:nvPr>
            <p:ph sz="quarter" idx="3"/>
          </p:nvPr>
        </p:nvPicPr>
        <p:blipFill>
          <a:blip r:embed="rId2" cstate="print"/>
          <a:srcRect/>
          <a:stretch>
            <a:fillRect/>
          </a:stretch>
        </p:blipFill>
        <p:spPr>
          <a:xfrm>
            <a:off x="7315200" y="4343400"/>
            <a:ext cx="1450975" cy="1649413"/>
          </a:xfrm>
          <a:noFill/>
        </p:spPr>
      </p:pic>
      <p:pic>
        <p:nvPicPr>
          <p:cNvPr id="63493" name="Picture 5" descr="MCj03536590000[1]"/>
          <p:cNvPicPr>
            <a:picLocks noGrp="1" noChangeAspect="1" noChangeArrowheads="1"/>
          </p:cNvPicPr>
          <p:nvPr>
            <p:ph sz="quarter" idx="2"/>
          </p:nvPr>
        </p:nvPicPr>
        <p:blipFill>
          <a:blip r:embed="rId3" cstate="print"/>
          <a:srcRect/>
          <a:stretch>
            <a:fillRect/>
          </a:stretch>
        </p:blipFill>
        <p:spPr>
          <a:xfrm>
            <a:off x="7239000" y="1981200"/>
            <a:ext cx="1585913" cy="1863725"/>
          </a:xfrm>
          <a:noFill/>
        </p:spPr>
      </p:pic>
    </p:spTree>
    <p:extLst>
      <p:ext uri="{BB962C8B-B14F-4D97-AF65-F5344CB8AC3E}">
        <p14:creationId xmlns:p14="http://schemas.microsoft.com/office/powerpoint/2010/main" val="282296627"/>
      </p:ext>
    </p:extLst>
  </p:cSld>
  <p:clrMapOvr>
    <a:masterClrMapping/>
  </p:clrMapOvr>
  <p:transition spd="slow" advClick="0" advTm="7120"/>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2060"/>
        </a:solidFill>
        <a:effectLst/>
      </p:bgPr>
    </p:bg>
    <p:spTree>
      <p:nvGrpSpPr>
        <p:cNvPr id="1" name=""/>
        <p:cNvGrpSpPr/>
        <p:nvPr/>
      </p:nvGrpSpPr>
      <p:grpSpPr>
        <a:xfrm>
          <a:off x="0" y="0"/>
          <a:ext cx="0" cy="0"/>
          <a:chOff x="0" y="0"/>
          <a:chExt cx="0" cy="0"/>
        </a:xfrm>
      </p:grpSpPr>
      <p:sp>
        <p:nvSpPr>
          <p:cNvPr id="211971" name="Rectangle 3"/>
          <p:cNvSpPr>
            <a:spLocks noGrp="1" noChangeArrowheads="1"/>
          </p:cNvSpPr>
          <p:nvPr>
            <p:ph type="subTitle" idx="1"/>
          </p:nvPr>
        </p:nvSpPr>
        <p:spPr>
          <a:xfrm>
            <a:off x="533400" y="609600"/>
            <a:ext cx="8153400" cy="5943600"/>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endParaRPr lang="en-US"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endParaRPr lang="en-US"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endParaRPr lang="en-US"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endParaRPr lang="en-US" sz="900"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endParaRPr lang="en-US" i="1"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i="1" dirty="0">
                <a:effectLst>
                  <a:outerShdw blurRad="38100" dist="38100" dir="2700000" algn="tl">
                    <a:srgbClr val="000000"/>
                  </a:outerShdw>
                </a:effectLst>
              </a:rPr>
              <a:t>			</a:t>
            </a:r>
          </a:p>
          <a:p>
            <a:pPr defTabSz="457207" eaLnBrk="1" fontAlgn="auto" hangingPunct="1">
              <a:spcAft>
                <a:spcPts val="0"/>
              </a:spcAft>
              <a:buClr>
                <a:schemeClr val="bg2">
                  <a:lumMod val="40000"/>
                  <a:lumOff val="60000"/>
                </a:schemeClr>
              </a:buClr>
              <a:buFont typeface="Wingdings 3" charset="2"/>
              <a:buNone/>
              <a:defRPr/>
            </a:pPr>
            <a:endParaRPr lang="en-US" i="1"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endParaRPr lang="en-US" i="1"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sz="1600" i="1" dirty="0">
                <a:solidFill>
                  <a:schemeClr val="tx1">
                    <a:lumMod val="85000"/>
                  </a:schemeClr>
                </a:solidFill>
                <a:effectLst>
                  <a:outerShdw blurRad="38100" dist="38100" dir="2700000" algn="tl">
                    <a:srgbClr val="000000"/>
                  </a:outerShdw>
                </a:effectLst>
              </a:rPr>
              <a:t>The National Standards for Arts Education state:</a:t>
            </a:r>
            <a:endParaRPr lang="en-US" sz="1600" dirty="0">
              <a:solidFill>
                <a:schemeClr val="tx1">
                  <a:lumMod val="85000"/>
                </a:schemeClr>
              </a:solidFill>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sz="1600" b="1" i="1" dirty="0">
                <a:solidFill>
                  <a:schemeClr val="tx1">
                    <a:lumMod val="85000"/>
                  </a:schemeClr>
                </a:solidFill>
                <a:effectLst>
                  <a:outerShdw blurRad="38100" dist="38100" dir="2700000" algn="tl">
                    <a:srgbClr val="000000"/>
                  </a:outerShdw>
                </a:effectLst>
              </a:rPr>
              <a:t> “In any civilization - ours included - the arts are inseparable from the very meaning of the term, 'education.' No one can claim to be truly educated who lacks basic knowledge and skills in the arts."</a:t>
            </a:r>
            <a:r>
              <a:rPr lang="en-US" sz="1600" dirty="0">
                <a:solidFill>
                  <a:schemeClr val="tx1">
                    <a:lumMod val="85000"/>
                  </a:schemeClr>
                </a:solidFill>
                <a:effectLst>
                  <a:outerShdw blurRad="38100" dist="38100" dir="2700000" algn="tl">
                    <a:srgbClr val="000000"/>
                  </a:outerShdw>
                </a:effectLst>
              </a:rPr>
              <a:t> </a:t>
            </a:r>
          </a:p>
          <a:p>
            <a:pPr defTabSz="457207" eaLnBrk="1" fontAlgn="auto" hangingPunct="1">
              <a:spcAft>
                <a:spcPts val="0"/>
              </a:spcAft>
              <a:buClr>
                <a:schemeClr val="bg2">
                  <a:lumMod val="40000"/>
                  <a:lumOff val="60000"/>
                </a:schemeClr>
              </a:buClr>
              <a:buFont typeface="Wingdings 3" charset="2"/>
              <a:buNone/>
              <a:defRPr/>
            </a:pPr>
            <a:endParaRPr lang="en-US" sz="1600" dirty="0">
              <a:solidFill>
                <a:schemeClr val="tx1">
                  <a:lumMod val="85000"/>
                </a:schemeClr>
              </a:solidFill>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sz="1600" i="1" dirty="0">
                <a:solidFill>
                  <a:schemeClr val="tx1">
                    <a:lumMod val="85000"/>
                  </a:schemeClr>
                </a:solidFill>
                <a:effectLst>
                  <a:outerShdw blurRad="38100" dist="38100" dir="2700000" algn="tl">
                    <a:srgbClr val="000000"/>
                  </a:outerShdw>
                </a:effectLst>
              </a:rPr>
              <a:t>A  balanced art curriculum derives its content from the art disciplines:</a:t>
            </a:r>
          </a:p>
          <a:p>
            <a:pPr defTabSz="457207" eaLnBrk="1" fontAlgn="auto" hangingPunct="1">
              <a:spcAft>
                <a:spcPts val="0"/>
              </a:spcAft>
              <a:buClr>
                <a:schemeClr val="bg2">
                  <a:lumMod val="40000"/>
                  <a:lumOff val="60000"/>
                </a:schemeClr>
              </a:buClr>
              <a:buFont typeface="Wingdings 3" charset="2"/>
              <a:buNone/>
              <a:defRPr/>
            </a:pPr>
            <a:endParaRPr lang="en-US" sz="900"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b="1" dirty="0">
                <a:solidFill>
                  <a:srgbClr val="FFFF66"/>
                </a:solidFill>
                <a:effectLst>
                  <a:outerShdw blurRad="38100" dist="38100" dir="2700000" algn="tl">
                    <a:srgbClr val="000000"/>
                  </a:outerShdw>
                </a:effectLst>
              </a:rPr>
              <a:t> </a:t>
            </a:r>
            <a:r>
              <a:rPr lang="en-US" b="1" dirty="0">
                <a:effectLst>
                  <a:outerShdw blurRad="38100" dist="38100" dir="2700000" algn="tl">
                    <a:srgbClr val="000000"/>
                  </a:outerShdw>
                </a:effectLst>
              </a:rPr>
              <a:t>  </a:t>
            </a:r>
          </a:p>
          <a:p>
            <a:pPr defTabSz="457207" eaLnBrk="1" fontAlgn="auto" hangingPunct="1">
              <a:spcAft>
                <a:spcPts val="0"/>
              </a:spcAft>
              <a:buClr>
                <a:schemeClr val="bg2">
                  <a:lumMod val="40000"/>
                  <a:lumOff val="60000"/>
                </a:schemeClr>
              </a:buClr>
              <a:buFont typeface="Wingdings 3" charset="2"/>
              <a:buNone/>
              <a:defRPr/>
            </a:pPr>
            <a:endParaRPr lang="en-US" b="1"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b="1" dirty="0">
                <a:effectLst>
                  <a:outerShdw blurRad="38100" dist="38100" dir="2700000" algn="tl">
                    <a:srgbClr val="000000"/>
                  </a:outerShdw>
                </a:effectLst>
              </a:rPr>
              <a:t> </a:t>
            </a:r>
            <a:r>
              <a:rPr lang="en-US" sz="1600" b="1" dirty="0">
                <a:solidFill>
                  <a:srgbClr val="FFFF66"/>
                </a:solidFill>
                <a:effectLst>
                  <a:outerShdw blurRad="38100" dist="38100" dir="2700000" algn="tl">
                    <a:srgbClr val="000000"/>
                  </a:outerShdw>
                </a:effectLst>
              </a:rPr>
              <a:t>Two Dimensional</a:t>
            </a:r>
          </a:p>
          <a:p>
            <a:pPr defTabSz="457207" eaLnBrk="1" fontAlgn="auto" hangingPunct="1">
              <a:spcAft>
                <a:spcPts val="0"/>
              </a:spcAft>
              <a:buClr>
                <a:schemeClr val="bg2">
                  <a:lumMod val="40000"/>
                  <a:lumOff val="60000"/>
                </a:schemeClr>
              </a:buClr>
              <a:buFont typeface="Wingdings 3" charset="2"/>
              <a:buNone/>
              <a:defRPr/>
            </a:pPr>
            <a:r>
              <a:rPr lang="en-US" sz="1600" b="1" dirty="0">
                <a:solidFill>
                  <a:srgbClr val="FFFF66"/>
                </a:solidFill>
                <a:effectLst>
                  <a:outerShdw blurRad="38100" dist="38100" dir="2700000" algn="tl">
                    <a:srgbClr val="000000"/>
                  </a:outerShdw>
                </a:effectLst>
              </a:rPr>
              <a:t>    Three Dimensional</a:t>
            </a:r>
          </a:p>
          <a:p>
            <a:pPr defTabSz="457207" eaLnBrk="1" fontAlgn="auto" hangingPunct="1">
              <a:spcAft>
                <a:spcPts val="0"/>
              </a:spcAft>
              <a:buClr>
                <a:schemeClr val="bg2">
                  <a:lumMod val="40000"/>
                  <a:lumOff val="60000"/>
                </a:schemeClr>
              </a:buClr>
              <a:buFont typeface="Wingdings 3" charset="2"/>
              <a:buNone/>
              <a:defRPr/>
            </a:pPr>
            <a:r>
              <a:rPr lang="en-US" sz="1600" b="1" dirty="0">
                <a:solidFill>
                  <a:srgbClr val="FFFF66"/>
                </a:solidFill>
                <a:effectLst>
                  <a:outerShdw blurRad="38100" dist="38100" dir="2700000" algn="tl">
                    <a:srgbClr val="000000"/>
                  </a:outerShdw>
                </a:effectLst>
              </a:rPr>
              <a:t>    Criticism/Appreciation: Look, Analyze, &amp; Talk</a:t>
            </a:r>
          </a:p>
          <a:p>
            <a:pPr defTabSz="457207" eaLnBrk="1" fontAlgn="auto" hangingPunct="1">
              <a:spcAft>
                <a:spcPts val="0"/>
              </a:spcAft>
              <a:buClr>
                <a:schemeClr val="bg2">
                  <a:lumMod val="40000"/>
                  <a:lumOff val="60000"/>
                </a:schemeClr>
              </a:buClr>
              <a:buFont typeface="Wingdings 3" charset="2"/>
              <a:buNone/>
              <a:defRPr/>
            </a:pPr>
            <a:r>
              <a:rPr lang="en-US" sz="1600" b="1" dirty="0">
                <a:solidFill>
                  <a:srgbClr val="FFFF66"/>
                </a:solidFill>
                <a:effectLst>
                  <a:outerShdw blurRad="38100" dist="38100" dir="2700000" algn="tl">
                    <a:srgbClr val="000000"/>
                  </a:outerShdw>
                </a:effectLst>
              </a:rPr>
              <a:t>    Color Theory</a:t>
            </a:r>
            <a:endParaRPr lang="en-US" sz="1600" dirty="0">
              <a:solidFill>
                <a:srgbClr val="FFFF66"/>
              </a:solidFill>
              <a:effectLst>
                <a:outerShdw blurRad="38100" dist="38100" dir="2700000" algn="tl">
                  <a:srgbClr val="000000"/>
                </a:outerShdw>
              </a:effectLst>
            </a:endParaRPr>
          </a:p>
        </p:txBody>
      </p:sp>
      <p:sp>
        <p:nvSpPr>
          <p:cNvPr id="24579" name="Text Box 8"/>
          <p:cNvSpPr txBox="1">
            <a:spLocks noChangeArrowheads="1"/>
          </p:cNvSpPr>
          <p:nvPr/>
        </p:nvSpPr>
        <p:spPr bwMode="auto">
          <a:xfrm>
            <a:off x="228600" y="685800"/>
            <a:ext cx="8686800" cy="82391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dirty="0">
                <a:solidFill>
                  <a:srgbClr val="7030A0"/>
                </a:solidFill>
                <a:cs typeface="Arial" panose="020B0604020202020204" pitchFamily="34" charset="0"/>
              </a:rPr>
              <a:t> 				</a:t>
            </a:r>
            <a:r>
              <a:rPr lang="en-US" altLang="en-US" sz="4800" b="1" dirty="0">
                <a:solidFill>
                  <a:srgbClr val="7030A0"/>
                </a:solidFill>
                <a:cs typeface="Arial" panose="020B0604020202020204" pitchFamily="34" charset="0"/>
              </a:rPr>
              <a:t>Art = educated</a:t>
            </a:r>
            <a:endParaRPr lang="en-US" altLang="en-US" sz="3200" b="1" dirty="0">
              <a:solidFill>
                <a:srgbClr val="7030A0"/>
              </a:solidFill>
              <a:cs typeface="Arial" panose="020B0604020202020204" pitchFamily="34" charset="0"/>
            </a:endParaRPr>
          </a:p>
        </p:txBody>
      </p:sp>
      <p:pic>
        <p:nvPicPr>
          <p:cNvPr id="24580" name="Picture 9" descr="gre01032-SJSU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22860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descr="color-wheel-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100" y="5029200"/>
            <a:ext cx="1409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Tm="1132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595314"/>
            <a:ext cx="8610600" cy="1462088"/>
          </a:xfrm>
        </p:spPr>
        <p:txBody>
          <a:bodyPr/>
          <a:lstStyle/>
          <a:p>
            <a:pPr algn="ctr"/>
            <a:r>
              <a:rPr lang="en-US" u="sng" dirty="0">
                <a:effectLst>
                  <a:outerShdw blurRad="38100" dist="38100" dir="2700000" algn="tl">
                    <a:srgbClr val="000000">
                      <a:alpha val="43137"/>
                    </a:srgbClr>
                  </a:outerShdw>
                </a:effectLst>
                <a:latin typeface="Cooper Black" panose="0208090404030B020404" pitchFamily="18" charset="0"/>
              </a:rPr>
              <a:t>technology</a:t>
            </a:r>
            <a:br>
              <a:rPr lang="en-US" u="sng" dirty="0">
                <a:effectLst>
                  <a:outerShdw blurRad="38100" dist="38100" dir="2700000" algn="tl">
                    <a:srgbClr val="000000">
                      <a:alpha val="43137"/>
                    </a:srgbClr>
                  </a:outerShdw>
                </a:effectLst>
              </a:rPr>
            </a:br>
            <a:endParaRPr lang="en-US" u="sng" dirty="0">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0" y="1219200"/>
            <a:ext cx="9144000" cy="2063750"/>
          </a:xfrm>
          <a:scene3d>
            <a:camera prst="orthographicFront"/>
            <a:lightRig rig="threePt" dir="t"/>
          </a:scene3d>
          <a:sp3d>
            <a:bevelT/>
          </a:sp3d>
        </p:spPr>
        <p:txBody>
          <a:bodyPr>
            <a:normAutofit/>
          </a:bodyPr>
          <a:lstStyle/>
          <a:p>
            <a:pPr marL="0" indent="0" algn="ctr">
              <a:buNone/>
            </a:pPr>
            <a:r>
              <a:rPr lang="en-US" sz="4400" i="1" dirty="0">
                <a:solidFill>
                  <a:srgbClr val="FF0000"/>
                </a:solidFill>
                <a:effectLst>
                  <a:outerShdw blurRad="38100" dist="38100" dir="2700000" algn="tl">
                    <a:srgbClr val="000000">
                      <a:alpha val="43137"/>
                    </a:srgbClr>
                  </a:outerShdw>
                </a:effectLst>
              </a:rPr>
              <a:t>Mrs. Lander</a:t>
            </a:r>
          </a:p>
        </p:txBody>
      </p:sp>
      <p:pic>
        <p:nvPicPr>
          <p:cNvPr id="4" name="Picture 3">
            <a:extLst>
              <a:ext uri="{FF2B5EF4-FFF2-40B4-BE49-F238E27FC236}">
                <a16:creationId xmlns:a16="http://schemas.microsoft.com/office/drawing/2014/main" id="{E2A79500-B775-4299-8FC0-AD2B5D2A5286}"/>
              </a:ext>
            </a:extLst>
          </p:cNvPr>
          <p:cNvPicPr>
            <a:picLocks noChangeAspect="1"/>
          </p:cNvPicPr>
          <p:nvPr/>
        </p:nvPicPr>
        <p:blipFill>
          <a:blip r:embed="rId2"/>
          <a:stretch>
            <a:fillRect/>
          </a:stretch>
        </p:blipFill>
        <p:spPr>
          <a:xfrm>
            <a:off x="2545720" y="2133600"/>
            <a:ext cx="4052559" cy="3043577"/>
          </a:xfrm>
          <a:prstGeom prst="rect">
            <a:avLst/>
          </a:prstGeom>
          <a:ln w="28575">
            <a:solidFill>
              <a:schemeClr val="bg2"/>
            </a:solidFill>
          </a:ln>
          <a:effectLst>
            <a:innerShdw blurRad="63500" dist="50800" dir="18900000">
              <a:prstClr val="black">
                <a:alpha val="50000"/>
              </a:prstClr>
            </a:innerShdw>
          </a:effectLst>
        </p:spPr>
      </p:pic>
      <p:sp>
        <p:nvSpPr>
          <p:cNvPr id="5" name="Rectangle 4">
            <a:extLst>
              <a:ext uri="{FF2B5EF4-FFF2-40B4-BE49-F238E27FC236}">
                <a16:creationId xmlns:a16="http://schemas.microsoft.com/office/drawing/2014/main" id="{9188F640-4D9E-46DA-ACCD-9ED5A9241193}"/>
              </a:ext>
            </a:extLst>
          </p:cNvPr>
          <p:cNvSpPr/>
          <p:nvPr/>
        </p:nvSpPr>
        <p:spPr>
          <a:xfrm>
            <a:off x="1028699" y="5410200"/>
            <a:ext cx="7315201" cy="1077218"/>
          </a:xfrm>
          <a:prstGeom prst="rect">
            <a:avLst/>
          </a:prstGeom>
        </p:spPr>
        <p:txBody>
          <a:bodyPr wrap="square">
            <a:spAutoFit/>
          </a:bodyPr>
          <a:lstStyle/>
          <a:p>
            <a:pPr algn="ctr"/>
            <a:r>
              <a:rPr lang="en-US" sz="3200" dirty="0">
                <a:latin typeface="Bitter"/>
              </a:rPr>
              <a:t>Students will participate in Technology once every 6 school days.</a:t>
            </a:r>
          </a:p>
        </p:txBody>
      </p:sp>
    </p:spTree>
    <p:extLst>
      <p:ext uri="{BB962C8B-B14F-4D97-AF65-F5344CB8AC3E}">
        <p14:creationId xmlns:p14="http://schemas.microsoft.com/office/powerpoint/2010/main" val="331595870"/>
      </p:ext>
    </p:extLst>
  </p:cSld>
  <p:clrMapOvr>
    <a:masterClrMapping/>
  </p:clrMapOvr>
  <mc:AlternateContent xmlns:mc="http://schemas.openxmlformats.org/markup-compatibility/2006" xmlns:p14="http://schemas.microsoft.com/office/powerpoint/2010/main">
    <mc:Choice Requires="p14">
      <p:transition spd="slow" p14:dur="3900" advTm="8460">
        <p14:glitter pattern="hexagon"/>
      </p:transition>
    </mc:Choice>
    <mc:Fallback xmlns="">
      <p:transition spd="slow" advTm="846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868" y="360727"/>
            <a:ext cx="8285061" cy="5550237"/>
          </a:xfrm>
          <a:prstGeom prst="rect">
            <a:avLst/>
          </a:prstGeom>
        </p:spPr>
        <p:txBody>
          <a:bodyPr wrap="square" lIns="91440" tIns="45720" rIns="91440" bIns="45720" anchor="t">
            <a:spAutoFit/>
          </a:bodyPr>
          <a:lstStyle/>
          <a:p>
            <a:pPr>
              <a:spcBef>
                <a:spcPts val="1125"/>
              </a:spcBef>
            </a:pPr>
            <a:r>
              <a:rPr lang="en-US" sz="3000" b="1" dirty="0">
                <a:solidFill>
                  <a:srgbClr val="FF0000"/>
                </a:solidFill>
                <a:latin typeface="Bitter"/>
              </a:rPr>
              <a:t>                               </a:t>
            </a:r>
            <a:r>
              <a:rPr lang="en-US" sz="4000" b="1" dirty="0">
                <a:solidFill>
                  <a:srgbClr val="FF0000"/>
                </a:solidFill>
                <a:latin typeface="Bitter"/>
              </a:rPr>
              <a:t>3rd Grade</a:t>
            </a:r>
            <a:endParaRPr lang="en-US" sz="4000" b="1" dirty="0">
              <a:solidFill>
                <a:srgbClr val="FF0000"/>
              </a:solidFill>
            </a:endParaRPr>
          </a:p>
          <a:p>
            <a:pPr>
              <a:spcBef>
                <a:spcPts val="844"/>
              </a:spcBef>
            </a:pPr>
            <a:r>
              <a:rPr lang="en-US" sz="2400" dirty="0">
                <a:latin typeface="Bitter"/>
              </a:rPr>
              <a:t>Third grade is an important year in the Technology Classroom!  Many of the students will be introduced to the computer for the first time while others have already had some experience. </a:t>
            </a:r>
            <a:r>
              <a:rPr lang="en-US" dirty="0">
                <a:latin typeface="Bitter"/>
              </a:rPr>
              <a:t> </a:t>
            </a:r>
            <a:endParaRPr lang="en-US" dirty="0"/>
          </a:p>
          <a:p>
            <a:pPr marL="356870" indent="-285750">
              <a:spcBef>
                <a:spcPts val="338"/>
              </a:spcBef>
              <a:buFont typeface="Wingdings" panose="05000000000000000000" pitchFamily="2" charset="2"/>
              <a:buChar char="§"/>
            </a:pPr>
            <a:r>
              <a:rPr lang="en-US" sz="2400" dirty="0">
                <a:solidFill>
                  <a:srgbClr val="000000"/>
                </a:solidFill>
                <a:latin typeface="Arial"/>
                <a:cs typeface="Arial"/>
              </a:rPr>
              <a:t>Digital Citizenship</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Basic Computer Knowledge</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File Manipulation</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Keyboarding with Correct Finger Placement</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Introduction to Google Classroom</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Introduction to Google Products (Docs)</a:t>
            </a:r>
          </a:p>
          <a:p>
            <a:pPr marL="356870" indent="-285750">
              <a:spcBef>
                <a:spcPts val="338"/>
              </a:spcBef>
              <a:buFont typeface="Wingdings" panose="05000000000000000000" pitchFamily="2" charset="2"/>
              <a:buChar char="§"/>
            </a:pPr>
            <a:r>
              <a:rPr lang="en-US" sz="2400" dirty="0">
                <a:solidFill>
                  <a:srgbClr val="000000"/>
                </a:solidFill>
                <a:latin typeface="Arial"/>
                <a:cs typeface="Arial"/>
              </a:rPr>
              <a:t>Coding</a:t>
            </a:r>
            <a:endParaRPr lang="en-US" sz="2400" b="1">
              <a:solidFill>
                <a:srgbClr val="000000"/>
              </a:solidFill>
              <a:latin typeface="Arial"/>
              <a:cs typeface="Arial"/>
            </a:endParaRPr>
          </a:p>
          <a:p>
            <a:pPr marL="356870" indent="-285750">
              <a:spcBef>
                <a:spcPts val="338"/>
              </a:spcBef>
              <a:buFont typeface="Wingdings" panose="05000000000000000000" pitchFamily="2" charset="2"/>
              <a:buChar char="§"/>
            </a:pPr>
            <a:r>
              <a:rPr lang="en-US" sz="2400" dirty="0">
                <a:solidFill>
                  <a:srgbClr val="000000"/>
                </a:solidFill>
                <a:latin typeface="Arial"/>
                <a:cs typeface="Arial"/>
              </a:rPr>
              <a:t>Basic Troubleshooting and Connection​</a:t>
            </a:r>
          </a:p>
        </p:txBody>
      </p:sp>
      <p:pic>
        <p:nvPicPr>
          <p:cNvPr id="3" name="Picture 2"/>
          <p:cNvPicPr>
            <a:picLocks noChangeAspect="1"/>
          </p:cNvPicPr>
          <p:nvPr/>
        </p:nvPicPr>
        <p:blipFill>
          <a:blip r:embed="rId2"/>
          <a:stretch>
            <a:fillRect/>
          </a:stretch>
        </p:blipFill>
        <p:spPr>
          <a:xfrm>
            <a:off x="5732704" y="2345772"/>
            <a:ext cx="1919570" cy="1436815"/>
          </a:xfrm>
          <a:prstGeom prst="rect">
            <a:avLst/>
          </a:prstGeom>
          <a:ln w="38100">
            <a:solidFill>
              <a:srgbClr val="4193AE"/>
            </a:solidFill>
            <a:prstDash val="solid"/>
          </a:ln>
          <a:effectLst>
            <a:innerShdw blurRad="114300">
              <a:prstClr val="black"/>
            </a:innerShdw>
          </a:effectLst>
        </p:spPr>
      </p:pic>
    </p:spTree>
    <p:extLst>
      <p:ext uri="{BB962C8B-B14F-4D97-AF65-F5344CB8AC3E}">
        <p14:creationId xmlns:p14="http://schemas.microsoft.com/office/powerpoint/2010/main" val="683984261"/>
      </p:ext>
    </p:extLst>
  </p:cSld>
  <p:clrMapOvr>
    <a:masterClrMapping/>
  </p:clrMapOvr>
  <mc:AlternateContent xmlns:mc="http://schemas.openxmlformats.org/markup-compatibility/2006" xmlns:p14="http://schemas.microsoft.com/office/powerpoint/2010/main">
    <mc:Choice Requires="p14">
      <p:transition spd="slow" p14:dur="3900" advTm="39959">
        <p14:glitter pattern="hexagon"/>
      </p:transition>
    </mc:Choice>
    <mc:Fallback xmlns="">
      <p:transition spd="slow" advTm="39959">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452" y="755770"/>
            <a:ext cx="7186411" cy="553998"/>
          </a:xfrm>
          <a:prstGeom prst="rect">
            <a:avLst/>
          </a:prstGeom>
        </p:spPr>
        <p:txBody>
          <a:bodyPr wrap="square">
            <a:spAutoFit/>
          </a:bodyPr>
          <a:lstStyle/>
          <a:p>
            <a:pPr algn="ctr">
              <a:spcBef>
                <a:spcPts val="1125"/>
              </a:spcBef>
            </a:pPr>
            <a:r>
              <a:rPr lang="en-US" sz="3000" dirty="0">
                <a:latin typeface="Bitter"/>
              </a:rPr>
              <a:t> </a:t>
            </a:r>
            <a:r>
              <a:rPr lang="en-US" sz="3000" b="1" dirty="0">
                <a:solidFill>
                  <a:srgbClr val="FF0000"/>
                </a:solidFill>
                <a:latin typeface="Bitter"/>
              </a:rPr>
              <a:t>4th Grade- 8th grade</a:t>
            </a:r>
            <a:endParaRPr lang="en-US" b="1" dirty="0">
              <a:solidFill>
                <a:srgbClr val="FF0000"/>
              </a:solidFill>
            </a:endParaRPr>
          </a:p>
        </p:txBody>
      </p:sp>
      <p:sp>
        <p:nvSpPr>
          <p:cNvPr id="3" name="TextBox 2"/>
          <p:cNvSpPr txBox="1"/>
          <p:nvPr/>
        </p:nvSpPr>
        <p:spPr>
          <a:xfrm>
            <a:off x="698798" y="1466620"/>
            <a:ext cx="7784613" cy="3046988"/>
          </a:xfrm>
          <a:prstGeom prst="rect">
            <a:avLst/>
          </a:prstGeom>
          <a:noFill/>
        </p:spPr>
        <p:txBody>
          <a:bodyPr wrap="square" lIns="91440" tIns="45720" rIns="91440" bIns="45720" rtlCol="0" anchor="t">
            <a:spAutoFit/>
          </a:bodyPr>
          <a:lstStyle/>
          <a:p>
            <a:pPr marL="257175" indent="-257175">
              <a:buFont typeface="Wingdings" panose="05000000000000000000" pitchFamily="2" charset="2"/>
              <a:buChar char="§"/>
            </a:pPr>
            <a:r>
              <a:rPr lang="en-US" sz="2400" dirty="0">
                <a:solidFill>
                  <a:schemeClr val="bg1"/>
                </a:solidFill>
                <a:latin typeface="Arial"/>
                <a:cs typeface="Arial"/>
              </a:rPr>
              <a:t>Digital Citizenship and Internet Safety</a:t>
            </a:r>
          </a:p>
          <a:p>
            <a:pPr marL="257175" indent="-257175">
              <a:buFont typeface="Wingdings" panose="05000000000000000000" pitchFamily="2" charset="2"/>
              <a:buChar char="§"/>
            </a:pPr>
            <a:r>
              <a:rPr lang="en-US" sz="2400" dirty="0">
                <a:solidFill>
                  <a:schemeClr val="bg1"/>
                </a:solidFill>
                <a:latin typeface="Arial"/>
                <a:cs typeface="Arial"/>
              </a:rPr>
              <a:t>Expand on Google Products (Docs, Slides, Sheets)</a:t>
            </a:r>
          </a:p>
          <a:p>
            <a:pPr marL="257175" indent="-257175">
              <a:buFont typeface="Wingdings" panose="05000000000000000000" pitchFamily="2" charset="2"/>
              <a:buChar char="§"/>
            </a:pPr>
            <a:r>
              <a:rPr lang="en-US" sz="2400" dirty="0">
                <a:solidFill>
                  <a:schemeClr val="bg1"/>
                </a:solidFill>
                <a:latin typeface="Arial"/>
                <a:cs typeface="Arial"/>
              </a:rPr>
              <a:t>Project based learning through the </a:t>
            </a:r>
            <a:r>
              <a:rPr lang="en-US" sz="2400" err="1">
                <a:solidFill>
                  <a:schemeClr val="bg1"/>
                </a:solidFill>
                <a:latin typeface="Arial"/>
                <a:cs typeface="Arial"/>
              </a:rPr>
              <a:t>TechnoKids</a:t>
            </a:r>
            <a:r>
              <a:rPr lang="en-US" sz="2400" dirty="0">
                <a:solidFill>
                  <a:schemeClr val="bg1"/>
                </a:solidFill>
                <a:latin typeface="Arial"/>
                <a:cs typeface="Arial"/>
              </a:rPr>
              <a:t> program</a:t>
            </a:r>
          </a:p>
          <a:p>
            <a:pPr marL="257175" indent="-257175">
              <a:buFont typeface="Wingdings" panose="05000000000000000000" pitchFamily="2" charset="2"/>
              <a:buChar char="§"/>
            </a:pPr>
            <a:r>
              <a:rPr lang="en-US" sz="2400" dirty="0">
                <a:solidFill>
                  <a:schemeClr val="bg1"/>
                </a:solidFill>
                <a:latin typeface="Arial"/>
                <a:cs typeface="Arial"/>
              </a:rPr>
              <a:t>Increase keyboarding skills with Typing Club</a:t>
            </a:r>
          </a:p>
          <a:p>
            <a:pPr marL="257175" indent="-257175">
              <a:buFont typeface="Wingdings" panose="05000000000000000000" pitchFamily="2" charset="2"/>
              <a:buChar char="§"/>
            </a:pPr>
            <a:r>
              <a:rPr lang="en-US" sz="2400" dirty="0">
                <a:solidFill>
                  <a:schemeClr val="bg1"/>
                </a:solidFill>
                <a:latin typeface="Arial"/>
                <a:cs typeface="Arial"/>
              </a:rPr>
              <a:t>Research and citing sources</a:t>
            </a:r>
          </a:p>
          <a:p>
            <a:pPr marL="257175" indent="-257175">
              <a:buFont typeface="Wingdings" panose="05000000000000000000" pitchFamily="2" charset="2"/>
              <a:buChar char="§"/>
            </a:pPr>
            <a:r>
              <a:rPr lang="en-US" sz="2400" dirty="0">
                <a:solidFill>
                  <a:schemeClr val="bg1"/>
                </a:solidFill>
                <a:latin typeface="Arial"/>
                <a:cs typeface="Arial"/>
              </a:rPr>
              <a:t>Coding </a:t>
            </a:r>
            <a:endParaRPr lang="en-US" sz="2400">
              <a:solidFill>
                <a:schemeClr val="bg1"/>
              </a:solidFill>
              <a:cs typeface="Arial"/>
            </a:endParaRPr>
          </a:p>
          <a:p>
            <a:pPr marL="257175" indent="-257175">
              <a:buFont typeface="Wingdings" panose="05000000000000000000" pitchFamily="2" charset="2"/>
              <a:buChar char="§"/>
            </a:pPr>
            <a:r>
              <a:rPr lang="en-US" sz="2400" dirty="0">
                <a:solidFill>
                  <a:schemeClr val="bg1"/>
                </a:solidFill>
                <a:latin typeface="Arial"/>
                <a:cs typeface="Arial"/>
              </a:rPr>
              <a:t>Older students will eventually work with 3D Printing</a:t>
            </a:r>
          </a:p>
        </p:txBody>
      </p:sp>
      <p:pic>
        <p:nvPicPr>
          <p:cNvPr id="5" name="Picture 4">
            <a:extLst>
              <a:ext uri="{FF2B5EF4-FFF2-40B4-BE49-F238E27FC236}">
                <a16:creationId xmlns:a16="http://schemas.microsoft.com/office/drawing/2014/main" id="{35AFA8A4-81EB-4951-8E1F-0D5A2A67FD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24200" y="4553075"/>
            <a:ext cx="2513410" cy="1615116"/>
          </a:xfrm>
          <a:prstGeom prst="rect">
            <a:avLst/>
          </a:prstGeom>
          <a:ln w="38100">
            <a:solidFill>
              <a:schemeClr val="bg1"/>
            </a:solidFill>
          </a:ln>
          <a:effectLst>
            <a:innerShdw blurRad="63500" dist="50800" dir="18900000">
              <a:prstClr val="black">
                <a:alpha val="50000"/>
              </a:prstClr>
            </a:innerShdw>
          </a:effectLst>
        </p:spPr>
      </p:pic>
      <p:sp>
        <p:nvSpPr>
          <p:cNvPr id="6" name="TextBox 5">
            <a:extLst>
              <a:ext uri="{FF2B5EF4-FFF2-40B4-BE49-F238E27FC236}">
                <a16:creationId xmlns:a16="http://schemas.microsoft.com/office/drawing/2014/main" id="{66242BE5-11E9-46B4-9DE5-DC37CAFE668F}"/>
              </a:ext>
            </a:extLst>
          </p:cNvPr>
          <p:cNvSpPr txBox="1"/>
          <p:nvPr/>
        </p:nvSpPr>
        <p:spPr>
          <a:xfrm>
            <a:off x="3391495" y="6324600"/>
            <a:ext cx="1978819" cy="300082"/>
          </a:xfrm>
          <a:prstGeom prst="rect">
            <a:avLst/>
          </a:prstGeom>
          <a:noFill/>
          <a:ln w="38100">
            <a:solidFill>
              <a:schemeClr val="bg1"/>
            </a:solidFill>
          </a:ln>
          <a:effectLst>
            <a:innerShdw blurRad="63500" dist="50800" dir="18900000">
              <a:prstClr val="black">
                <a:alpha val="50000"/>
              </a:prstClr>
            </a:innerShdw>
          </a:effectLst>
        </p:spPr>
        <p:txBody>
          <a:bodyPr wrap="square" rtlCol="0">
            <a:spAutoFit/>
          </a:bodyPr>
          <a:lstStyle/>
          <a:p>
            <a:r>
              <a:rPr lang="en-US" sz="675" dirty="0">
                <a:hlinkClick r:id="rId3" tooltip="http://mskline.blogspot.com/"/>
              </a:rPr>
              <a:t>This Photo</a:t>
            </a:r>
            <a:r>
              <a:rPr lang="en-US" sz="675" dirty="0"/>
              <a:t> by Unknown Author is licensed under </a:t>
            </a:r>
            <a:r>
              <a:rPr lang="en-US" sz="675" dirty="0">
                <a:hlinkClick r:id="rId4" tooltip="https://creativecommons.org/licenses/by-nc-sa/3.0/"/>
              </a:rPr>
              <a:t>CC BY-SA-NC</a:t>
            </a:r>
            <a:endParaRPr lang="en-US" sz="675" dirty="0"/>
          </a:p>
        </p:txBody>
      </p:sp>
    </p:spTree>
    <p:extLst>
      <p:ext uri="{BB962C8B-B14F-4D97-AF65-F5344CB8AC3E}">
        <p14:creationId xmlns:p14="http://schemas.microsoft.com/office/powerpoint/2010/main" val="3070228307"/>
      </p:ext>
    </p:extLst>
  </p:cSld>
  <p:clrMapOvr>
    <a:masterClrMapping/>
  </p:clrMapOvr>
  <mc:AlternateContent xmlns:mc="http://schemas.openxmlformats.org/markup-compatibility/2006" xmlns:p14="http://schemas.microsoft.com/office/powerpoint/2010/main">
    <mc:Choice Requires="p14">
      <p:transition spd="slow" p14:dur="3900" advTm="78631">
        <p14:glitter pattern="hexagon"/>
      </p:transition>
    </mc:Choice>
    <mc:Fallback xmlns="">
      <p:transition spd="slow" advTm="78631">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7186411" cy="553998"/>
          </a:xfrm>
          <a:prstGeom prst="rect">
            <a:avLst/>
          </a:prstGeom>
        </p:spPr>
        <p:txBody>
          <a:bodyPr wrap="square">
            <a:spAutoFit/>
          </a:bodyPr>
          <a:lstStyle/>
          <a:p>
            <a:pPr algn="ctr">
              <a:spcBef>
                <a:spcPts val="1125"/>
              </a:spcBef>
            </a:pPr>
            <a:r>
              <a:rPr lang="en-US" sz="3000" dirty="0">
                <a:latin typeface="Bitter"/>
              </a:rPr>
              <a:t> </a:t>
            </a:r>
            <a:r>
              <a:rPr lang="en-US" sz="3000" b="1" dirty="0">
                <a:solidFill>
                  <a:srgbClr val="FF0000"/>
                </a:solidFill>
                <a:latin typeface="Bitter"/>
              </a:rPr>
              <a:t>Coursework Grading</a:t>
            </a:r>
            <a:endParaRPr lang="en-US" b="1" dirty="0">
              <a:solidFill>
                <a:srgbClr val="FF0000"/>
              </a:solidFill>
            </a:endParaRPr>
          </a:p>
        </p:txBody>
      </p:sp>
      <p:graphicFrame>
        <p:nvGraphicFramePr>
          <p:cNvPr id="4" name="Table 3">
            <a:extLst>
              <a:ext uri="{FF2B5EF4-FFF2-40B4-BE49-F238E27FC236}">
                <a16:creationId xmlns:a16="http://schemas.microsoft.com/office/drawing/2014/main" id="{FD735532-E7FF-4062-B703-4B7DC1FC7D54}"/>
              </a:ext>
            </a:extLst>
          </p:cNvPr>
          <p:cNvGraphicFramePr>
            <a:graphicFrameLocks noGrp="1"/>
          </p:cNvGraphicFramePr>
          <p:nvPr>
            <p:extLst>
              <p:ext uri="{D42A27DB-BD31-4B8C-83A1-F6EECF244321}">
                <p14:modId xmlns:p14="http://schemas.microsoft.com/office/powerpoint/2010/main" val="2628158296"/>
              </p:ext>
            </p:extLst>
          </p:nvPr>
        </p:nvGraphicFramePr>
        <p:xfrm>
          <a:off x="2324100" y="1977517"/>
          <a:ext cx="4495800" cy="1112520"/>
        </p:xfrm>
        <a:graphic>
          <a:graphicData uri="http://schemas.openxmlformats.org/drawingml/2006/table">
            <a:tbl>
              <a:tblPr firstRow="1" bandRow="1">
                <a:tableStyleId>{5C22544A-7EE6-4342-B048-85BDC9FD1C3A}</a:tableStyleId>
              </a:tblPr>
              <a:tblGrid>
                <a:gridCol w="1910715">
                  <a:extLst>
                    <a:ext uri="{9D8B030D-6E8A-4147-A177-3AD203B41FA5}">
                      <a16:colId xmlns:a16="http://schemas.microsoft.com/office/drawing/2014/main" val="2563229626"/>
                    </a:ext>
                  </a:extLst>
                </a:gridCol>
                <a:gridCol w="2585085">
                  <a:extLst>
                    <a:ext uri="{9D8B030D-6E8A-4147-A177-3AD203B41FA5}">
                      <a16:colId xmlns:a16="http://schemas.microsoft.com/office/drawing/2014/main" val="3728647267"/>
                    </a:ext>
                  </a:extLst>
                </a:gridCol>
              </a:tblGrid>
              <a:tr h="370840">
                <a:tc>
                  <a:txBody>
                    <a:bodyPr/>
                    <a:lstStyle/>
                    <a:p>
                      <a:r>
                        <a:rPr lang="en-US" dirty="0">
                          <a:solidFill>
                            <a:schemeClr val="bg1"/>
                          </a:solidFill>
                          <a:latin typeface="Arial Black" panose="020B0A04020102020204" pitchFamily="34" charset="0"/>
                        </a:rPr>
                        <a:t>Participation</a:t>
                      </a:r>
                    </a:p>
                  </a:txBody>
                  <a:tcPr/>
                </a:tc>
                <a:tc>
                  <a:txBody>
                    <a:bodyPr/>
                    <a:lstStyle/>
                    <a:p>
                      <a:r>
                        <a:rPr lang="en-US" dirty="0">
                          <a:solidFill>
                            <a:schemeClr val="bg1"/>
                          </a:solidFill>
                          <a:latin typeface="Arial Black" panose="020B0A04020102020204" pitchFamily="34" charset="0"/>
                        </a:rPr>
                        <a:t>60%</a:t>
                      </a:r>
                    </a:p>
                  </a:txBody>
                  <a:tcPr/>
                </a:tc>
                <a:extLst>
                  <a:ext uri="{0D108BD9-81ED-4DB2-BD59-A6C34878D82A}">
                    <a16:rowId xmlns:a16="http://schemas.microsoft.com/office/drawing/2014/main" val="7028887"/>
                  </a:ext>
                </a:extLst>
              </a:tr>
              <a:tr h="370840">
                <a:tc>
                  <a:txBody>
                    <a:bodyPr/>
                    <a:lstStyle/>
                    <a:p>
                      <a:r>
                        <a:rPr lang="en-US" dirty="0">
                          <a:solidFill>
                            <a:schemeClr val="bg1"/>
                          </a:solidFill>
                          <a:latin typeface="Arial Black" panose="020B0A04020102020204" pitchFamily="34" charset="0"/>
                        </a:rPr>
                        <a:t>Assignments</a:t>
                      </a:r>
                    </a:p>
                  </a:txBody>
                  <a:tcPr/>
                </a:tc>
                <a:tc>
                  <a:txBody>
                    <a:bodyPr/>
                    <a:lstStyle/>
                    <a:p>
                      <a:r>
                        <a:rPr lang="en-US" dirty="0">
                          <a:solidFill>
                            <a:schemeClr val="bg1"/>
                          </a:solidFill>
                          <a:latin typeface="Arial Black" panose="020B0A04020102020204" pitchFamily="34" charset="0"/>
                        </a:rPr>
                        <a:t>30%</a:t>
                      </a:r>
                    </a:p>
                  </a:txBody>
                  <a:tcPr/>
                </a:tc>
                <a:extLst>
                  <a:ext uri="{0D108BD9-81ED-4DB2-BD59-A6C34878D82A}">
                    <a16:rowId xmlns:a16="http://schemas.microsoft.com/office/drawing/2014/main" val="567660397"/>
                  </a:ext>
                </a:extLst>
              </a:tr>
              <a:tr h="370840">
                <a:tc>
                  <a:txBody>
                    <a:bodyPr/>
                    <a:lstStyle/>
                    <a:p>
                      <a:r>
                        <a:rPr lang="en-US" dirty="0">
                          <a:solidFill>
                            <a:schemeClr val="bg1"/>
                          </a:solidFill>
                          <a:latin typeface="Arial Black" panose="020B0A04020102020204" pitchFamily="34" charset="0"/>
                        </a:rPr>
                        <a:t>Quizzes</a:t>
                      </a:r>
                    </a:p>
                  </a:txBody>
                  <a:tcPr/>
                </a:tc>
                <a:tc>
                  <a:txBody>
                    <a:bodyPr/>
                    <a:lstStyle/>
                    <a:p>
                      <a:r>
                        <a:rPr lang="en-US" dirty="0">
                          <a:solidFill>
                            <a:schemeClr val="bg1"/>
                          </a:solidFill>
                          <a:latin typeface="Arial Black" panose="020B0A04020102020204" pitchFamily="34" charset="0"/>
                        </a:rPr>
                        <a:t>10%</a:t>
                      </a:r>
                    </a:p>
                  </a:txBody>
                  <a:tcPr/>
                </a:tc>
                <a:extLst>
                  <a:ext uri="{0D108BD9-81ED-4DB2-BD59-A6C34878D82A}">
                    <a16:rowId xmlns:a16="http://schemas.microsoft.com/office/drawing/2014/main" val="1520646786"/>
                  </a:ext>
                </a:extLst>
              </a:tr>
            </a:tbl>
          </a:graphicData>
        </a:graphic>
      </p:graphicFrame>
      <p:sp>
        <p:nvSpPr>
          <p:cNvPr id="10" name="TextBox 9">
            <a:extLst>
              <a:ext uri="{FF2B5EF4-FFF2-40B4-BE49-F238E27FC236}">
                <a16:creationId xmlns:a16="http://schemas.microsoft.com/office/drawing/2014/main" id="{4D5145DD-6CDA-4B09-9FA9-907893ADA023}"/>
              </a:ext>
            </a:extLst>
          </p:cNvPr>
          <p:cNvSpPr txBox="1"/>
          <p:nvPr/>
        </p:nvSpPr>
        <p:spPr>
          <a:xfrm>
            <a:off x="2971800" y="7000376"/>
            <a:ext cx="2762250" cy="369332"/>
          </a:xfrm>
          <a:prstGeom prst="rect">
            <a:avLst/>
          </a:prstGeom>
          <a:noFill/>
        </p:spPr>
        <p:txBody>
          <a:bodyPr wrap="square" rtlCol="0">
            <a:spAutoFit/>
          </a:bodyPr>
          <a:lstStyle/>
          <a:p>
            <a:r>
              <a:rPr lang="en-US" sz="900">
                <a:hlinkClick r:id="rId2" tooltip="http://www.flickr.com/photos/dominic/3250101952/"/>
              </a:rPr>
              <a:t>This Photo</a:t>
            </a:r>
            <a:r>
              <a:rPr lang="en-US" sz="900"/>
              <a:t> by Unknown Author is licensed under </a:t>
            </a:r>
            <a:r>
              <a:rPr lang="en-US" sz="900">
                <a:hlinkClick r:id="rId3" tooltip="https://creativecommons.org/licenses/by-nc-nd/3.0/"/>
              </a:rPr>
              <a:t>CC BY-NC-ND</a:t>
            </a:r>
            <a:endParaRPr lang="en-US" sz="900"/>
          </a:p>
        </p:txBody>
      </p:sp>
      <p:pic>
        <p:nvPicPr>
          <p:cNvPr id="12" name="Picture 11">
            <a:extLst>
              <a:ext uri="{FF2B5EF4-FFF2-40B4-BE49-F238E27FC236}">
                <a16:creationId xmlns:a16="http://schemas.microsoft.com/office/drawing/2014/main" id="{27877928-6473-4001-81E3-5C5D60BA678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tretch>
            <a:fillRect/>
          </a:stretch>
        </p:blipFill>
        <p:spPr>
          <a:xfrm>
            <a:off x="2971800" y="3246288"/>
            <a:ext cx="2667000" cy="2667000"/>
          </a:xfrm>
          <a:prstGeom prst="rect">
            <a:avLst/>
          </a:prstGeom>
        </p:spPr>
      </p:pic>
      <p:sp>
        <p:nvSpPr>
          <p:cNvPr id="13" name="TextBox 12">
            <a:extLst>
              <a:ext uri="{FF2B5EF4-FFF2-40B4-BE49-F238E27FC236}">
                <a16:creationId xmlns:a16="http://schemas.microsoft.com/office/drawing/2014/main" id="{0252FDF1-CA47-4F33-9625-68290AF13E2E}"/>
              </a:ext>
            </a:extLst>
          </p:cNvPr>
          <p:cNvSpPr txBox="1"/>
          <p:nvPr/>
        </p:nvSpPr>
        <p:spPr>
          <a:xfrm>
            <a:off x="3249962" y="6019800"/>
            <a:ext cx="2644076" cy="369332"/>
          </a:xfrm>
          <a:prstGeom prst="rect">
            <a:avLst/>
          </a:prstGeom>
          <a:noFill/>
        </p:spPr>
        <p:txBody>
          <a:bodyPr wrap="square" rtlCol="0">
            <a:spAutoFit/>
          </a:bodyPr>
          <a:lstStyle/>
          <a:p>
            <a:r>
              <a:rPr lang="en-US" sz="900" dirty="0">
                <a:hlinkClick r:id="rId2" tooltip="http://www.flickr.com/photos/dominic/3250101952/"/>
              </a:rPr>
              <a:t>This Photo</a:t>
            </a:r>
            <a:r>
              <a:rPr lang="en-US" sz="900" dirty="0"/>
              <a:t> by Unknown Author is licensed under </a:t>
            </a:r>
            <a:r>
              <a:rPr lang="en-US" sz="900" dirty="0">
                <a:hlinkClick r:id="rId3" tooltip="https://creativecommons.org/licenses/by-nc-nd/3.0/"/>
              </a:rPr>
              <a:t>CC BY-NC-ND</a:t>
            </a:r>
            <a:endParaRPr lang="en-US" sz="900" dirty="0"/>
          </a:p>
        </p:txBody>
      </p:sp>
    </p:spTree>
    <p:extLst>
      <p:ext uri="{BB962C8B-B14F-4D97-AF65-F5344CB8AC3E}">
        <p14:creationId xmlns:p14="http://schemas.microsoft.com/office/powerpoint/2010/main" val="2200121299"/>
      </p:ext>
    </p:extLst>
  </p:cSld>
  <p:clrMapOvr>
    <a:masterClrMapping/>
  </p:clrMapOvr>
  <mc:AlternateContent xmlns:mc="http://schemas.openxmlformats.org/markup-compatibility/2006" xmlns:p14="http://schemas.microsoft.com/office/powerpoint/2010/main">
    <mc:Choice Requires="p14">
      <p:transition spd="slow" p14:dur="3900" advTm="78631">
        <p14:glitter pattern="hexagon"/>
      </p:transition>
    </mc:Choice>
    <mc:Fallback xmlns="">
      <p:transition spd="slow" advTm="78631">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7DC413-461E-4A42-80EF-186FA5203BA1}"/>
              </a:ext>
            </a:extLst>
          </p:cNvPr>
          <p:cNvSpPr txBox="1"/>
          <p:nvPr/>
        </p:nvSpPr>
        <p:spPr>
          <a:xfrm>
            <a:off x="1600200" y="1676400"/>
            <a:ext cx="6248400" cy="3323987"/>
          </a:xfrm>
          <a:prstGeom prst="rect">
            <a:avLst/>
          </a:prstGeom>
          <a:noFill/>
        </p:spPr>
        <p:txBody>
          <a:bodyPr wrap="square" lIns="91440" tIns="45720" rIns="91440" bIns="45720" rtlCol="0" anchor="t">
            <a:spAutoFit/>
          </a:bodyPr>
          <a:lstStyle/>
          <a:p>
            <a:r>
              <a:rPr lang="en-US" sz="3000" dirty="0">
                <a:latin typeface="Bitter"/>
              </a:rPr>
              <a:t>Open Lab is available during the student’s lunch recess. They should bring their folder, passwords and any other materials needed.  </a:t>
            </a:r>
          </a:p>
          <a:p>
            <a:endParaRPr lang="en-US" sz="3000" dirty="0">
              <a:latin typeface="Bitter"/>
            </a:endParaRPr>
          </a:p>
          <a:p>
            <a:r>
              <a:rPr lang="en-US" sz="3000" dirty="0">
                <a:latin typeface="Bitter"/>
              </a:rPr>
              <a:t>Open Lab is to work on school work. No computer games are allowed.   </a:t>
            </a:r>
          </a:p>
        </p:txBody>
      </p:sp>
      <p:sp>
        <p:nvSpPr>
          <p:cNvPr id="4" name="TextBox 3">
            <a:extLst>
              <a:ext uri="{FF2B5EF4-FFF2-40B4-BE49-F238E27FC236}">
                <a16:creationId xmlns:a16="http://schemas.microsoft.com/office/drawing/2014/main" id="{A3EB7271-8D39-45B5-A84F-6734B26A1588}"/>
              </a:ext>
            </a:extLst>
          </p:cNvPr>
          <p:cNvSpPr txBox="1"/>
          <p:nvPr/>
        </p:nvSpPr>
        <p:spPr>
          <a:xfrm>
            <a:off x="2133600" y="685800"/>
            <a:ext cx="4648200" cy="861774"/>
          </a:xfrm>
          <a:prstGeom prst="rect">
            <a:avLst/>
          </a:prstGeom>
          <a:noFill/>
        </p:spPr>
        <p:txBody>
          <a:bodyPr wrap="square" rtlCol="0">
            <a:spAutoFit/>
          </a:bodyPr>
          <a:lstStyle/>
          <a:p>
            <a:pPr algn="ctr"/>
            <a:r>
              <a:rPr lang="en-US" sz="5000" b="1" dirty="0">
                <a:solidFill>
                  <a:srgbClr val="FF0000"/>
                </a:solidFill>
                <a:latin typeface="Bitter"/>
              </a:rPr>
              <a:t>Open Lab</a:t>
            </a:r>
          </a:p>
        </p:txBody>
      </p:sp>
    </p:spTree>
    <p:extLst>
      <p:ext uri="{BB962C8B-B14F-4D97-AF65-F5344CB8AC3E}">
        <p14:creationId xmlns:p14="http://schemas.microsoft.com/office/powerpoint/2010/main" val="3519276820"/>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68F14-8A7E-4BC4-83BF-9218AB766DE3}"/>
              </a:ext>
            </a:extLst>
          </p:cNvPr>
          <p:cNvSpPr txBox="1"/>
          <p:nvPr/>
        </p:nvSpPr>
        <p:spPr>
          <a:xfrm>
            <a:off x="304800" y="1066800"/>
            <a:ext cx="8686800" cy="3016210"/>
          </a:xfrm>
          <a:prstGeom prst="rect">
            <a:avLst/>
          </a:prstGeom>
          <a:noFill/>
        </p:spPr>
        <p:txBody>
          <a:bodyPr wrap="square" rtlCol="0">
            <a:spAutoFit/>
          </a:bodyPr>
          <a:lstStyle/>
          <a:p>
            <a:pPr algn="ctr"/>
            <a:r>
              <a:rPr lang="en-US" sz="3000" b="1" dirty="0">
                <a:solidFill>
                  <a:srgbClr val="FF0000"/>
                </a:solidFill>
                <a:latin typeface="Bitter"/>
              </a:rPr>
              <a:t>Contact Information</a:t>
            </a:r>
          </a:p>
          <a:p>
            <a:pPr algn="ctr"/>
            <a:r>
              <a:rPr lang="en-US" sz="2400" b="1" dirty="0">
                <a:solidFill>
                  <a:schemeClr val="bg1"/>
                </a:solidFill>
                <a:cs typeface="Arial" panose="020B0604020202020204" pitchFamily="34" charset="0"/>
              </a:rPr>
              <a:t>Mrs. Lander</a:t>
            </a:r>
          </a:p>
          <a:p>
            <a:pPr algn="ctr"/>
            <a:r>
              <a:rPr lang="en-US" sz="2400" b="1" dirty="0">
                <a:cs typeface="Arial" panose="020B0604020202020204" pitchFamily="34" charset="0"/>
                <a:hlinkClick r:id="rId2">
                  <a:extLst>
                    <a:ext uri="{A12FA001-AC4F-418D-AE19-62706E023703}">
                      <ahyp:hlinkClr xmlns:ahyp="http://schemas.microsoft.com/office/drawing/2018/hyperlinkcolor" val="tx"/>
                    </a:ext>
                  </a:extLst>
                </a:hlinkClick>
              </a:rPr>
              <a:t>tlander@valleyacademy.com</a:t>
            </a:r>
            <a:endParaRPr lang="en-US" sz="2400" b="1" dirty="0">
              <a:cs typeface="Arial" panose="020B0604020202020204" pitchFamily="34" charset="0"/>
            </a:endParaRPr>
          </a:p>
          <a:p>
            <a:pPr algn="ctr"/>
            <a:endParaRPr lang="en-US" sz="2400" b="1" dirty="0">
              <a:solidFill>
                <a:schemeClr val="bg1"/>
              </a:solidFill>
              <a:cs typeface="Arial" panose="020B0604020202020204" pitchFamily="34" charset="0"/>
            </a:endParaRPr>
          </a:p>
          <a:p>
            <a:pPr algn="ctr"/>
            <a:r>
              <a:rPr lang="en-US" sz="2400" b="1" dirty="0">
                <a:solidFill>
                  <a:schemeClr val="bg1"/>
                </a:solidFill>
                <a:cs typeface="Arial" panose="020B0604020202020204" pitchFamily="34" charset="0"/>
              </a:rPr>
              <a:t>Website Address:  </a:t>
            </a:r>
            <a:r>
              <a:rPr lang="en-US" sz="2000" b="1" dirty="0">
                <a:cs typeface="Arial" panose="020B0604020202020204" pitchFamily="34" charset="0"/>
                <a:hlinkClick r:id="rId3"/>
              </a:rPr>
              <a:t>https://sites.google.com/valleyacademy.com/technologyclass/home</a:t>
            </a:r>
            <a:endParaRPr lang="en-US" sz="2000" b="1" dirty="0">
              <a:cs typeface="Arial" panose="020B0604020202020204" pitchFamily="34" charset="0"/>
            </a:endParaRPr>
          </a:p>
          <a:p>
            <a:pPr algn="ctr"/>
            <a:r>
              <a:rPr lang="en-US" sz="2000" b="1" dirty="0">
                <a:cs typeface="Arial" panose="020B0604020202020204" pitchFamily="34" charset="0"/>
              </a:rPr>
              <a:t> </a:t>
            </a:r>
            <a:r>
              <a:rPr lang="en-US" sz="2000" b="1" dirty="0">
                <a:solidFill>
                  <a:schemeClr val="bg1"/>
                </a:solidFill>
                <a:cs typeface="Arial" panose="020B0604020202020204" pitchFamily="34" charset="0"/>
              </a:rPr>
              <a:t>or can be found on the Valley Academy website under Quick Links</a:t>
            </a:r>
            <a:endParaRPr lang="en-US" sz="2000" b="1" dirty="0">
              <a:cs typeface="Arial" panose="020B0604020202020204" pitchFamily="34" charset="0"/>
            </a:endParaRPr>
          </a:p>
          <a:p>
            <a:pPr algn="ctr"/>
            <a:endParaRPr lang="en-US" sz="2400" b="1" dirty="0">
              <a:solidFill>
                <a:schemeClr val="bg1"/>
              </a:solidFill>
              <a:cs typeface="Arial" panose="020B0604020202020204" pitchFamily="34" charset="0"/>
            </a:endParaRPr>
          </a:p>
        </p:txBody>
      </p:sp>
      <p:pic>
        <p:nvPicPr>
          <p:cNvPr id="4" name="Picture 3">
            <a:extLst>
              <a:ext uri="{FF2B5EF4-FFF2-40B4-BE49-F238E27FC236}">
                <a16:creationId xmlns:a16="http://schemas.microsoft.com/office/drawing/2014/main" id="{D81244A6-C7D6-40F4-8523-9495B550D3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09800" y="3810000"/>
            <a:ext cx="4400792" cy="2500576"/>
          </a:xfrm>
          <a:prstGeom prst="rect">
            <a:avLst/>
          </a:prstGeom>
        </p:spPr>
      </p:pic>
      <p:sp>
        <p:nvSpPr>
          <p:cNvPr id="5" name="TextBox 4">
            <a:extLst>
              <a:ext uri="{FF2B5EF4-FFF2-40B4-BE49-F238E27FC236}">
                <a16:creationId xmlns:a16="http://schemas.microsoft.com/office/drawing/2014/main" id="{A4FAE95D-A716-4107-AFCB-12548C913403}"/>
              </a:ext>
            </a:extLst>
          </p:cNvPr>
          <p:cNvSpPr txBox="1"/>
          <p:nvPr/>
        </p:nvSpPr>
        <p:spPr>
          <a:xfrm>
            <a:off x="2743200" y="6279504"/>
            <a:ext cx="3130964" cy="369332"/>
          </a:xfrm>
          <a:prstGeom prst="rect">
            <a:avLst/>
          </a:prstGeom>
          <a:noFill/>
        </p:spPr>
        <p:txBody>
          <a:bodyPr wrap="square" rtlCol="0">
            <a:spAutoFit/>
          </a:bodyPr>
          <a:lstStyle/>
          <a:p>
            <a:r>
              <a:rPr lang="en-US" sz="900" dirty="0">
                <a:hlinkClick r:id="rId5" tooltip="http://www.htxt.co.za/2014/06/24/innovation-hub-wants-to-bring-science-and-technology-to-the-youth/"/>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382541397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2060"/>
        </a:solidFill>
        <a:effectLst/>
      </p:bgPr>
    </p:bg>
    <p:spTree>
      <p:nvGrpSpPr>
        <p:cNvPr id="1" name=""/>
        <p:cNvGrpSpPr/>
        <p:nvPr/>
      </p:nvGrpSpPr>
      <p:grpSpPr>
        <a:xfrm>
          <a:off x="0" y="0"/>
          <a:ext cx="0" cy="0"/>
          <a:chOff x="0" y="0"/>
          <a:chExt cx="0" cy="0"/>
        </a:xfrm>
      </p:grpSpPr>
      <p:sp>
        <p:nvSpPr>
          <p:cNvPr id="210947" name="Rectangle 3"/>
          <p:cNvSpPr>
            <a:spLocks noGrp="1" noChangeArrowheads="1"/>
          </p:cNvSpPr>
          <p:nvPr>
            <p:ph type="subTitle" idx="1"/>
          </p:nvPr>
        </p:nvSpPr>
        <p:spPr>
          <a:xfrm>
            <a:off x="304800" y="304800"/>
            <a:ext cx="8458200" cy="6248400"/>
          </a:xfrm>
        </p:spPr>
        <p:txBody>
          <a:bodyPr rtlCol="0">
            <a:normAutofit/>
          </a:bodyPr>
          <a:lstStyle/>
          <a:p>
            <a:pPr defTabSz="457207" eaLnBrk="1" fontAlgn="auto" hangingPunct="1">
              <a:spcAft>
                <a:spcPts val="0"/>
              </a:spcAft>
              <a:buClr>
                <a:schemeClr val="bg2">
                  <a:lumMod val="40000"/>
                  <a:lumOff val="60000"/>
                </a:schemeClr>
              </a:buClr>
              <a:buFont typeface="Wingdings 3" charset="2"/>
              <a:buNone/>
              <a:defRPr/>
            </a:pPr>
            <a:r>
              <a:rPr lang="en-US" dirty="0">
                <a:effectLst>
                  <a:outerShdw blurRad="38100" dist="38100" dir="2700000" algn="tl">
                    <a:srgbClr val="000000"/>
                  </a:outerShdw>
                </a:effectLst>
              </a:rPr>
              <a:t>..</a:t>
            </a:r>
          </a:p>
          <a:p>
            <a:pPr defTabSz="457207" eaLnBrk="1" fontAlgn="auto" hangingPunct="1">
              <a:spcAft>
                <a:spcPts val="0"/>
              </a:spcAft>
              <a:buClr>
                <a:schemeClr val="bg2">
                  <a:lumMod val="40000"/>
                  <a:lumOff val="60000"/>
                </a:schemeClr>
              </a:buClr>
              <a:buFont typeface="Wingdings 3" charset="2"/>
              <a:buNone/>
              <a:defRPr/>
            </a:pPr>
            <a:endParaRPr lang="en-US" dirty="0">
              <a:effectLst>
                <a:outerShdw blurRad="38100" dist="38100" dir="2700000" algn="tl">
                  <a:srgbClr val="000000"/>
                </a:outerShdw>
              </a:effectLst>
            </a:endParaRPr>
          </a:p>
          <a:p>
            <a:pPr defTabSz="457207" eaLnBrk="1" fontAlgn="auto" hangingPunct="1">
              <a:spcAft>
                <a:spcPts val="0"/>
              </a:spcAft>
              <a:buClr>
                <a:schemeClr val="bg2">
                  <a:lumMod val="40000"/>
                  <a:lumOff val="60000"/>
                </a:schemeClr>
              </a:buClr>
              <a:buFont typeface="Wingdings 3" charset="2"/>
              <a:buNone/>
              <a:defRPr/>
            </a:pPr>
            <a:r>
              <a:rPr lang="en-US" dirty="0">
                <a:effectLst>
                  <a:outerShdw blurRad="38100" dist="38100" dir="2700000" algn="tl">
                    <a:srgbClr val="000000"/>
                  </a:outerShdw>
                </a:effectLst>
              </a:rPr>
              <a:t>   </a:t>
            </a:r>
            <a:endParaRPr lang="en-US" sz="4000" dirty="0">
              <a:effectLst>
                <a:outerShdw blurRad="38100" dist="38100" dir="2700000" algn="tl">
                  <a:srgbClr val="000000"/>
                </a:outerShdw>
              </a:effectLst>
            </a:endParaRPr>
          </a:p>
        </p:txBody>
      </p:sp>
      <p:pic>
        <p:nvPicPr>
          <p:cNvPr id="25603" name="Picture 7" descr="frame-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
            <a:ext cx="51054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8"/>
          <p:cNvSpPr txBox="1">
            <a:spLocks noChangeArrowheads="1"/>
          </p:cNvSpPr>
          <p:nvPr/>
        </p:nvSpPr>
        <p:spPr bwMode="auto">
          <a:xfrm>
            <a:off x="2514600" y="2330450"/>
            <a:ext cx="3124200" cy="6413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rgbClr val="7030A0"/>
                </a:solidFill>
                <a:latin typeface="Times New Roman" panose="02020603050405020304" pitchFamily="18" charset="0"/>
                <a:cs typeface="Arial" panose="020B0604020202020204" pitchFamily="34" charset="0"/>
              </a:rPr>
              <a:t>Makes you sm</a:t>
            </a:r>
            <a:r>
              <a:rPr lang="en-US" altLang="en-US" sz="3600" b="1" dirty="0">
                <a:solidFill>
                  <a:srgbClr val="FFFF00"/>
                </a:solidFill>
                <a:latin typeface="Times New Roman" panose="02020603050405020304" pitchFamily="18" charset="0"/>
                <a:cs typeface="Arial" panose="020B0604020202020204" pitchFamily="34" charset="0"/>
              </a:rPr>
              <a:t>ART</a:t>
            </a:r>
            <a:r>
              <a:rPr lang="en-US" altLang="en-US" sz="3200" dirty="0">
                <a:solidFill>
                  <a:srgbClr val="7030A0"/>
                </a:solidFill>
                <a:latin typeface="Times New Roman" panose="02020603050405020304" pitchFamily="18" charset="0"/>
                <a:cs typeface="Arial" panose="020B0604020202020204" pitchFamily="34" charset="0"/>
              </a:rPr>
              <a:t>!</a:t>
            </a:r>
          </a:p>
        </p:txBody>
      </p:sp>
      <p:sp>
        <p:nvSpPr>
          <p:cNvPr id="25605" name="Text Box 10"/>
          <p:cNvSpPr txBox="1">
            <a:spLocks noChangeArrowheads="1"/>
          </p:cNvSpPr>
          <p:nvPr/>
        </p:nvSpPr>
        <p:spPr bwMode="auto">
          <a:xfrm>
            <a:off x="1066800" y="3581400"/>
            <a:ext cx="8077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1" eaLnBrk="1" hangingPunct="1"/>
            <a:endParaRPr lang="en-US" altLang="en-US" dirty="0">
              <a:solidFill>
                <a:srgbClr val="FFFF00"/>
              </a:solidFill>
              <a:cs typeface="Arial" panose="020B0604020202020204" pitchFamily="34" charset="0"/>
            </a:endParaRPr>
          </a:p>
          <a:p>
            <a:pPr lvl="1" eaLnBrk="1" hangingPunct="1"/>
            <a:r>
              <a:rPr lang="en-US" altLang="en-US" b="1" dirty="0">
                <a:solidFill>
                  <a:schemeClr val="tx1">
                    <a:lumMod val="85000"/>
                  </a:schemeClr>
                </a:solidFill>
                <a:cs typeface="Arial" panose="020B0604020202020204" pitchFamily="34" charset="0"/>
              </a:rPr>
              <a:t>A variety of themes, basic techniques &amp; skills, artists, and art history are incorporated in all of our classes. Students will develop understanding of the creative process and gain skill in analyzing art.</a:t>
            </a:r>
          </a:p>
          <a:p>
            <a:pPr lvl="1" eaLnBrk="1" hangingPunct="1"/>
            <a:endParaRPr lang="en-US" altLang="en-US" sz="1200" b="1" dirty="0">
              <a:solidFill>
                <a:schemeClr val="tx1">
                  <a:lumMod val="85000"/>
                </a:schemeClr>
              </a:solidFill>
              <a:cs typeface="Arial" panose="020B0604020202020204" pitchFamily="34" charset="0"/>
            </a:endParaRPr>
          </a:p>
          <a:p>
            <a:pPr lvl="1" eaLnBrk="1" hangingPunct="1"/>
            <a:r>
              <a:rPr lang="en-US" altLang="en-US" b="1" dirty="0">
                <a:solidFill>
                  <a:schemeClr val="tx1">
                    <a:lumMod val="85000"/>
                  </a:schemeClr>
                </a:solidFill>
                <a:cs typeface="Arial" panose="020B0604020202020204" pitchFamily="34" charset="0"/>
              </a:rPr>
              <a:t>All classes will incorporate grade level appropriate discussion and analysis of the elements of art, the principles of design, art history and the art of other cultures. </a:t>
            </a:r>
          </a:p>
          <a:p>
            <a:pPr lvl="1" eaLnBrk="1" hangingPunct="1"/>
            <a:endParaRPr lang="en-US" altLang="en-US" dirty="0">
              <a:solidFill>
                <a:srgbClr val="FFFF00"/>
              </a:solidFill>
              <a:cs typeface="Arial" panose="020B0604020202020204" pitchFamily="34" charset="0"/>
            </a:endParaRPr>
          </a:p>
          <a:p>
            <a:pPr lvl="1" eaLnBrk="1" hangingPunct="1"/>
            <a:endParaRPr lang="en-US" altLang="en-US" i="1" noProof="1">
              <a:solidFill>
                <a:srgbClr val="FFFF00"/>
              </a:solidFill>
              <a:cs typeface="Arial" panose="020B0604020202020204" pitchFamily="34" charset="0"/>
            </a:endParaRPr>
          </a:p>
          <a:p>
            <a:pPr eaLnBrk="1" hangingPunct="1"/>
            <a:endParaRPr lang="en-US" altLang="en-US" i="1" noProof="1">
              <a:solidFill>
                <a:srgbClr val="FFFF00"/>
              </a:solidFill>
              <a:cs typeface="Arial" panose="020B0604020202020204" pitchFamily="34" charset="0"/>
            </a:endParaRPr>
          </a:p>
          <a:p>
            <a:pPr eaLnBrk="1" hangingPunct="1"/>
            <a:endParaRPr lang="en-US" altLang="en-US" dirty="0">
              <a:solidFill>
                <a:srgbClr val="FFFF00"/>
              </a:solidFill>
              <a:cs typeface="Arial" panose="020B0604020202020204" pitchFamily="34" charset="0"/>
            </a:endParaRPr>
          </a:p>
          <a:p>
            <a:pPr lvl="1" eaLnBrk="1" hangingPunct="1"/>
            <a:endParaRPr lang="en-US" altLang="en-US" dirty="0">
              <a:solidFill>
                <a:srgbClr val="FFFF00"/>
              </a:solidFill>
              <a:cs typeface="Arial" panose="020B0604020202020204" pitchFamily="34" charset="0"/>
            </a:endParaRPr>
          </a:p>
        </p:txBody>
      </p:sp>
      <p:pic>
        <p:nvPicPr>
          <p:cNvPr id="25606" name="Picture 11" descr="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066800"/>
            <a:ext cx="3124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slow" advTm="1228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F2909-FCB8-41B4-83DA-B190C804EDA0}"/>
              </a:ext>
            </a:extLst>
          </p:cNvPr>
          <p:cNvSpPr/>
          <p:nvPr/>
        </p:nvSpPr>
        <p:spPr>
          <a:xfrm>
            <a:off x="0" y="3313"/>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E07FD8-11F7-4D05-BFA1-7513CA2E70DE}"/>
              </a:ext>
            </a:extLst>
          </p:cNvPr>
          <p:cNvSpPr>
            <a:spLocks noGrp="1"/>
          </p:cNvSpPr>
          <p:nvPr>
            <p:ph type="title"/>
          </p:nvPr>
        </p:nvSpPr>
        <p:spPr/>
        <p:txBody>
          <a:bodyPr/>
          <a:lstStyle/>
          <a:p>
            <a:r>
              <a:rPr lang="en-US" b="1" dirty="0">
                <a:solidFill>
                  <a:schemeClr val="accent3">
                    <a:lumMod val="75000"/>
                  </a:schemeClr>
                </a:solidFill>
              </a:rPr>
              <a:t>National </a:t>
            </a:r>
            <a:r>
              <a:rPr lang="en-US" b="1" dirty="0" err="1">
                <a:solidFill>
                  <a:schemeClr val="accent3">
                    <a:lumMod val="75000"/>
                  </a:schemeClr>
                </a:solidFill>
              </a:rPr>
              <a:t>jr.</a:t>
            </a:r>
            <a:r>
              <a:rPr lang="en-US" b="1" dirty="0">
                <a:solidFill>
                  <a:schemeClr val="accent3">
                    <a:lumMod val="75000"/>
                  </a:schemeClr>
                </a:solidFill>
              </a:rPr>
              <a:t> Art Honor Society</a:t>
            </a:r>
          </a:p>
        </p:txBody>
      </p:sp>
      <p:sp>
        <p:nvSpPr>
          <p:cNvPr id="3" name="Content Placeholder 2">
            <a:extLst>
              <a:ext uri="{FF2B5EF4-FFF2-40B4-BE49-F238E27FC236}">
                <a16:creationId xmlns:a16="http://schemas.microsoft.com/office/drawing/2014/main" id="{068535C6-4DD1-4D0B-85D4-6F36AD9A2E3B}"/>
              </a:ext>
            </a:extLst>
          </p:cNvPr>
          <p:cNvSpPr>
            <a:spLocks noGrp="1"/>
          </p:cNvSpPr>
          <p:nvPr>
            <p:ph idx="1"/>
          </p:nvPr>
        </p:nvSpPr>
        <p:spPr>
          <a:xfrm>
            <a:off x="533400" y="3810000"/>
            <a:ext cx="7696200" cy="2667000"/>
          </a:xfrm>
        </p:spPr>
        <p:txBody>
          <a:bodyPr>
            <a:normAutofit fontScale="92500"/>
          </a:bodyPr>
          <a:lstStyle/>
          <a:p>
            <a:r>
              <a:rPr lang="en-US" b="1" dirty="0">
                <a:solidFill>
                  <a:schemeClr val="accent3">
                    <a:lumMod val="75000"/>
                  </a:schemeClr>
                </a:solidFill>
              </a:rPr>
              <a:t>National Jr. Art Honor Society is for 6</a:t>
            </a:r>
            <a:r>
              <a:rPr lang="en-US" b="1" baseline="30000" dirty="0">
                <a:solidFill>
                  <a:schemeClr val="accent3">
                    <a:lumMod val="75000"/>
                  </a:schemeClr>
                </a:solidFill>
              </a:rPr>
              <a:t>th</a:t>
            </a:r>
            <a:r>
              <a:rPr lang="en-US" b="1" dirty="0">
                <a:solidFill>
                  <a:schemeClr val="accent3">
                    <a:lumMod val="75000"/>
                  </a:schemeClr>
                </a:solidFill>
              </a:rPr>
              <a:t>, 7</a:t>
            </a:r>
            <a:r>
              <a:rPr lang="en-US" b="1" baseline="30000" dirty="0">
                <a:solidFill>
                  <a:schemeClr val="accent3">
                    <a:lumMod val="75000"/>
                  </a:schemeClr>
                </a:solidFill>
              </a:rPr>
              <a:t>th</a:t>
            </a:r>
            <a:r>
              <a:rPr lang="en-US" b="1" dirty="0">
                <a:solidFill>
                  <a:schemeClr val="accent3">
                    <a:lumMod val="75000"/>
                  </a:schemeClr>
                </a:solidFill>
              </a:rPr>
              <a:t>, and 8</a:t>
            </a:r>
            <a:r>
              <a:rPr lang="en-US" b="1" baseline="30000" dirty="0">
                <a:solidFill>
                  <a:schemeClr val="accent3">
                    <a:lumMod val="75000"/>
                  </a:schemeClr>
                </a:solidFill>
              </a:rPr>
              <a:t>th</a:t>
            </a:r>
            <a:r>
              <a:rPr lang="en-US" b="1" dirty="0">
                <a:solidFill>
                  <a:schemeClr val="accent3">
                    <a:lumMod val="75000"/>
                  </a:schemeClr>
                </a:solidFill>
              </a:rPr>
              <a:t> grade students. It’s a national organization devoted to helping students grow as artists, to serve their community, and develop leadership skills. It’s a fun group with a purpose that meets Tuesdays after school. Watch for more information and sign-up forms coming home with your student.</a:t>
            </a:r>
          </a:p>
        </p:txBody>
      </p:sp>
      <p:sp>
        <p:nvSpPr>
          <p:cNvPr id="4" name="Text Placeholder 3">
            <a:extLst>
              <a:ext uri="{FF2B5EF4-FFF2-40B4-BE49-F238E27FC236}">
                <a16:creationId xmlns:a16="http://schemas.microsoft.com/office/drawing/2014/main" id="{F526EED9-96F4-440A-8A23-F7BDBE399451}"/>
              </a:ext>
            </a:extLst>
          </p:cNvPr>
          <p:cNvSpPr>
            <a:spLocks noGrp="1"/>
          </p:cNvSpPr>
          <p:nvPr>
            <p:ph type="body" sz="half" idx="2"/>
          </p:nvPr>
        </p:nvSpPr>
        <p:spPr>
          <a:xfrm>
            <a:off x="456740" y="2743200"/>
            <a:ext cx="1829260" cy="1066800"/>
          </a:xfrm>
        </p:spPr>
        <p:txBody>
          <a:bodyPr/>
          <a:lstStyle/>
          <a:p>
            <a:endParaRPr lang="en-US" dirty="0"/>
          </a:p>
        </p:txBody>
      </p:sp>
      <p:pic>
        <p:nvPicPr>
          <p:cNvPr id="1026" name="Picture 2" descr="Image result for njahs logo">
            <a:extLst>
              <a:ext uri="{FF2B5EF4-FFF2-40B4-BE49-F238E27FC236}">
                <a16:creationId xmlns:a16="http://schemas.microsoft.com/office/drawing/2014/main" id="{09A0F6D2-1511-46FF-8C06-3564DCED77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45" y="601868"/>
            <a:ext cx="3505200" cy="2908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1075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8FAADC"/>
        </a:solidFill>
        <a:effectLst/>
      </p:bgPr>
    </p:bg>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0" y="381000"/>
            <a:ext cx="8686800" cy="762000"/>
          </a:xfrm>
          <a:ln>
            <a:solidFill>
              <a:srgbClr val="FF00FF"/>
            </a:solidFill>
          </a:ln>
        </p:spPr>
        <p:txBody>
          <a:bodyPr rtlCol="0">
            <a:noAutofit/>
          </a:bodyPr>
          <a:lstStyle/>
          <a:p>
            <a:pPr defTabSz="457207" eaLnBrk="1" fontAlgn="auto" hangingPunct="1">
              <a:spcAft>
                <a:spcPts val="0"/>
              </a:spcAft>
              <a:defRPr/>
            </a:pPr>
            <a:endParaRPr lang="en-US" dirty="0">
              <a:effectLst>
                <a:outerShdw blurRad="38100" dist="38100" dir="2700000" algn="tl">
                  <a:srgbClr val="000000"/>
                </a:outerShdw>
              </a:effectLst>
            </a:endParaRPr>
          </a:p>
        </p:txBody>
      </p:sp>
      <p:pic>
        <p:nvPicPr>
          <p:cNvPr id="29699" name="Picture 4" descr="289720451_13895d24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505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0" y="457200"/>
            <a:ext cx="8610600" cy="641350"/>
          </a:xfrm>
          <a:prstGeom prst="rect">
            <a:avLst/>
          </a:prstGeom>
          <a:solidFill>
            <a:srgbClr val="CC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dirty="0">
                <a:solidFill>
                  <a:srgbClr val="CCFF66"/>
                </a:solidFill>
                <a:latin typeface="Times New Roman" panose="02020603050405020304" pitchFamily="18" charset="0"/>
                <a:cs typeface="Arial" panose="020B0604020202020204" pitchFamily="34" charset="0"/>
              </a:rPr>
              <a:t>    To support your child’s interest in art:</a:t>
            </a:r>
            <a:endParaRPr lang="en-US" altLang="en-US" sz="3200" b="1" dirty="0">
              <a:solidFill>
                <a:srgbClr val="CCFF66"/>
              </a:solidFill>
              <a:latin typeface="Times New Roman" panose="02020603050405020304" pitchFamily="18" charset="0"/>
              <a:cs typeface="Arial" panose="020B0604020202020204" pitchFamily="34" charset="0"/>
            </a:endParaRPr>
          </a:p>
        </p:txBody>
      </p:sp>
      <p:sp>
        <p:nvSpPr>
          <p:cNvPr id="29701" name="Text Box 7"/>
          <p:cNvSpPr txBox="1">
            <a:spLocks noChangeArrowheads="1"/>
          </p:cNvSpPr>
          <p:nvPr/>
        </p:nvSpPr>
        <p:spPr bwMode="auto">
          <a:xfrm>
            <a:off x="3810000" y="1143000"/>
            <a:ext cx="5105400"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600" b="1" dirty="0">
              <a:solidFill>
                <a:srgbClr val="000000"/>
              </a:solidFill>
              <a:cs typeface="Arial" panose="020B0604020202020204" pitchFamily="34" charset="0"/>
            </a:endParaRPr>
          </a:p>
          <a:p>
            <a:pPr eaLnBrk="1" hangingPunct="1"/>
            <a:r>
              <a:rPr lang="en-US" altLang="en-US" sz="1600" b="1" dirty="0">
                <a:solidFill>
                  <a:srgbClr val="7030A0"/>
                </a:solidFill>
                <a:cs typeface="Arial" panose="020B0604020202020204" pitchFamily="34" charset="0"/>
              </a:rPr>
              <a:t>Talk about the history of a special work of art in your own home - a quilt, a piece of pottery or a painting. Take a walk in your community, looking and talking about the buildings you and your child see. Encourage your children to talk about art. What do they like or not like and why?</a:t>
            </a:r>
            <a:endParaRPr lang="en-US" altLang="en-US" sz="1600" b="1" i="1" dirty="0">
              <a:solidFill>
                <a:srgbClr val="7030A0"/>
              </a:solidFill>
              <a:cs typeface="Arial" panose="020B0604020202020204" pitchFamily="34" charset="0"/>
            </a:endParaRPr>
          </a:p>
          <a:p>
            <a:pPr eaLnBrk="1" hangingPunct="1"/>
            <a:endParaRPr lang="en-US" altLang="en-US" sz="1600" b="1" i="1" dirty="0">
              <a:solidFill>
                <a:srgbClr val="7030A0"/>
              </a:solidFill>
              <a:cs typeface="Arial" panose="020B0604020202020204" pitchFamily="34" charset="0"/>
            </a:endParaRPr>
          </a:p>
          <a:p>
            <a:pPr eaLnBrk="1" hangingPunct="1"/>
            <a:r>
              <a:rPr lang="en-US" altLang="en-US" sz="1600" b="1" dirty="0">
                <a:solidFill>
                  <a:srgbClr val="7030A0"/>
                </a:solidFill>
                <a:cs typeface="Arial" panose="020B0604020202020204" pitchFamily="34" charset="0"/>
              </a:rPr>
              <a:t>Encourage your child's interest in art by providing materials and a place to create art.</a:t>
            </a:r>
            <a:r>
              <a:rPr lang="en-US" altLang="en-US" sz="1600" dirty="0">
                <a:solidFill>
                  <a:srgbClr val="7030A0"/>
                </a:solidFill>
                <a:cs typeface="Arial" panose="020B0604020202020204" pitchFamily="34" charset="0"/>
              </a:rPr>
              <a:t> </a:t>
            </a:r>
          </a:p>
        </p:txBody>
      </p:sp>
      <p:sp>
        <p:nvSpPr>
          <p:cNvPr id="29702" name="Text Box 10"/>
          <p:cNvSpPr txBox="1">
            <a:spLocks noChangeArrowheads="1"/>
          </p:cNvSpPr>
          <p:nvPr/>
        </p:nvSpPr>
        <p:spPr bwMode="auto">
          <a:xfrm>
            <a:off x="7239000" y="71628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dirty="0">
                <a:latin typeface="Times New Roman" panose="02020603050405020304" pitchFamily="18" charset="0"/>
                <a:cs typeface="Arial" panose="020B0604020202020204" pitchFamily="34" charset="0"/>
              </a:rPr>
              <a:t>From the national PTA and the Getty Foundation for Education in the Arts.</a:t>
            </a:r>
            <a:endParaRPr lang="en-US" altLang="en-US" sz="2400" dirty="0">
              <a:latin typeface="Times New Roman" panose="02020603050405020304" pitchFamily="18" charset="0"/>
              <a:cs typeface="Arial" panose="020B0604020202020204" pitchFamily="34" charset="0"/>
            </a:endParaRPr>
          </a:p>
        </p:txBody>
      </p:sp>
      <p:sp>
        <p:nvSpPr>
          <p:cNvPr id="29703" name="Text Box 11"/>
          <p:cNvSpPr txBox="1">
            <a:spLocks noChangeArrowheads="1"/>
          </p:cNvSpPr>
          <p:nvPr/>
        </p:nvSpPr>
        <p:spPr bwMode="auto">
          <a:xfrm>
            <a:off x="533400" y="1524000"/>
            <a:ext cx="3124200" cy="396875"/>
          </a:xfrm>
          <a:prstGeom prst="rect">
            <a:avLst/>
          </a:prstGeom>
          <a:solidFill>
            <a:srgbClr val="CC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rgbClr val="CCFF66"/>
                </a:solidFill>
                <a:cs typeface="Arial" panose="020B0604020202020204" pitchFamily="34" charset="0"/>
              </a:rPr>
              <a:t>  Talk about art</a:t>
            </a:r>
            <a:endParaRPr lang="en-US" altLang="en-US" sz="2000" b="1" dirty="0">
              <a:solidFill>
                <a:srgbClr val="000000"/>
              </a:solidFill>
              <a:cs typeface="Arial" panose="020B0604020202020204" pitchFamily="34" charset="0"/>
            </a:endParaRPr>
          </a:p>
        </p:txBody>
      </p:sp>
      <p:sp>
        <p:nvSpPr>
          <p:cNvPr id="29704" name="Text Box 12"/>
          <p:cNvSpPr txBox="1">
            <a:spLocks noChangeArrowheads="1"/>
          </p:cNvSpPr>
          <p:nvPr/>
        </p:nvSpPr>
        <p:spPr bwMode="auto">
          <a:xfrm>
            <a:off x="533400" y="3200400"/>
            <a:ext cx="3048000" cy="396875"/>
          </a:xfrm>
          <a:prstGeom prst="rect">
            <a:avLst/>
          </a:prstGeom>
          <a:solidFill>
            <a:srgbClr val="CC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rgbClr val="CCFF66"/>
                </a:solidFill>
                <a:cs typeface="Arial" panose="020B0604020202020204" pitchFamily="34" charset="0"/>
              </a:rPr>
              <a:t>  Provide Materials</a:t>
            </a:r>
          </a:p>
        </p:txBody>
      </p:sp>
      <p:sp>
        <p:nvSpPr>
          <p:cNvPr id="29705" name="Text Box 13"/>
          <p:cNvSpPr txBox="1">
            <a:spLocks noChangeArrowheads="1"/>
          </p:cNvSpPr>
          <p:nvPr/>
        </p:nvSpPr>
        <p:spPr bwMode="auto">
          <a:xfrm>
            <a:off x="533400" y="4114800"/>
            <a:ext cx="3048000" cy="396875"/>
          </a:xfrm>
          <a:prstGeom prst="rect">
            <a:avLst/>
          </a:prstGeom>
          <a:solidFill>
            <a:srgbClr val="CC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rgbClr val="CCFF66"/>
                </a:solidFill>
                <a:cs typeface="Arial" panose="020B0604020202020204" pitchFamily="34" charset="0"/>
              </a:rPr>
              <a:t>  Encourage Creativity</a:t>
            </a:r>
            <a:endParaRPr lang="en-US" altLang="en-US" sz="2000" b="1" dirty="0">
              <a:solidFill>
                <a:srgbClr val="000000"/>
              </a:solidFill>
              <a:cs typeface="Arial" panose="020B0604020202020204" pitchFamily="34" charset="0"/>
            </a:endParaRPr>
          </a:p>
        </p:txBody>
      </p:sp>
      <p:sp>
        <p:nvSpPr>
          <p:cNvPr id="29706" name="Text Box 14"/>
          <p:cNvSpPr txBox="1">
            <a:spLocks noChangeArrowheads="1"/>
          </p:cNvSpPr>
          <p:nvPr/>
        </p:nvSpPr>
        <p:spPr bwMode="auto">
          <a:xfrm>
            <a:off x="533400" y="5562600"/>
            <a:ext cx="3048000" cy="396875"/>
          </a:xfrm>
          <a:prstGeom prst="rect">
            <a:avLst/>
          </a:prstGeom>
          <a:solidFill>
            <a:srgbClr val="CC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dirty="0">
                <a:solidFill>
                  <a:srgbClr val="CCFF66"/>
                </a:solidFill>
                <a:cs typeface="Arial" panose="020B0604020202020204" pitchFamily="34" charset="0"/>
              </a:rPr>
              <a:t>  Stimulate interest</a:t>
            </a:r>
            <a:endParaRPr lang="en-US" altLang="en-US" sz="2000" b="1" dirty="0">
              <a:solidFill>
                <a:srgbClr val="000000"/>
              </a:solidFill>
              <a:cs typeface="Arial" panose="020B0604020202020204" pitchFamily="34" charset="0"/>
            </a:endParaRPr>
          </a:p>
        </p:txBody>
      </p:sp>
      <p:sp>
        <p:nvSpPr>
          <p:cNvPr id="29707" name="Text Box 16"/>
          <p:cNvSpPr txBox="1">
            <a:spLocks noChangeArrowheads="1"/>
          </p:cNvSpPr>
          <p:nvPr/>
        </p:nvSpPr>
        <p:spPr bwMode="auto">
          <a:xfrm>
            <a:off x="3810000" y="4019550"/>
            <a:ext cx="53340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dirty="0">
                <a:solidFill>
                  <a:srgbClr val="7030A0"/>
                </a:solidFill>
                <a:cs typeface="Arial" panose="020B0604020202020204" pitchFamily="34" charset="0"/>
              </a:rPr>
              <a:t>Help your child come up with original ideas and build upon them. Be positive and give praise sincerely. Comment on its design or its originality. Ask the child questions about their artwork and display it.</a:t>
            </a:r>
            <a:endParaRPr lang="en-US" altLang="en-US" sz="1600" dirty="0">
              <a:solidFill>
                <a:srgbClr val="7030A0"/>
              </a:solidFill>
              <a:cs typeface="Arial" panose="020B0604020202020204" pitchFamily="34" charset="0"/>
            </a:endParaRPr>
          </a:p>
          <a:p>
            <a:pPr eaLnBrk="1" hangingPunct="1"/>
            <a:endParaRPr lang="en-US" altLang="en-US" sz="1600" b="1" dirty="0">
              <a:solidFill>
                <a:srgbClr val="7030A0"/>
              </a:solidFill>
              <a:cs typeface="Arial" panose="020B0604020202020204" pitchFamily="34" charset="0"/>
            </a:endParaRPr>
          </a:p>
          <a:p>
            <a:pPr eaLnBrk="1" hangingPunct="1"/>
            <a:r>
              <a:rPr lang="en-US" altLang="en-US" sz="1600" b="1" dirty="0">
                <a:solidFill>
                  <a:srgbClr val="7030A0"/>
                </a:solidFill>
                <a:cs typeface="Arial" panose="020B0604020202020204" pitchFamily="34" charset="0"/>
              </a:rPr>
              <a:t>Visit the local art museum. Watch for special events such as art fairs. First arouse your child's interest by talking about what you will see or do.</a:t>
            </a:r>
          </a:p>
        </p:txBody>
      </p:sp>
    </p:spTree>
  </p:cSld>
  <p:clrMapOvr>
    <a:overrideClrMapping bg1="dk2" tx1="lt1" bg2="dk1" tx2="lt2" accent1="accent1" accent2="accent2" accent3="accent3" accent4="accent4" accent5="accent5" accent6="accent6" hlink="hlink" folHlink="folHlink"/>
  </p:clrMapOvr>
  <p:transition spd="slow" advTm="12209"/>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ctrTitle"/>
          </p:nvPr>
        </p:nvSpPr>
        <p:spPr>
          <a:xfrm>
            <a:off x="609600" y="1524000"/>
            <a:ext cx="7772400" cy="1905000"/>
          </a:xfrm>
        </p:spPr>
        <p:txBody>
          <a:bodyPr/>
          <a:lstStyle/>
          <a:p>
            <a:pPr eaLnBrk="1" hangingPunct="1"/>
            <a:r>
              <a:rPr lang="en-US" altLang="en-US" sz="9600" dirty="0"/>
              <a:t>Library</a:t>
            </a:r>
          </a:p>
        </p:txBody>
      </p:sp>
      <p:sp>
        <p:nvSpPr>
          <p:cNvPr id="277507" name="Rectangle 3"/>
          <p:cNvSpPr>
            <a:spLocks noGrp="1" noChangeArrowheads="1"/>
          </p:cNvSpPr>
          <p:nvPr>
            <p:ph type="subTitle" idx="1"/>
          </p:nvPr>
        </p:nvSpPr>
        <p:spPr>
          <a:xfrm>
            <a:off x="1066800" y="4827588"/>
            <a:ext cx="2743200" cy="1192212"/>
          </a:xfrm>
        </p:spPr>
        <p:txBody>
          <a:bodyPr rtlCol="0">
            <a:normAutofit/>
          </a:bodyPr>
          <a:lstStyle/>
          <a:p>
            <a:pPr defTabSz="457207" eaLnBrk="1" fontAlgn="auto" hangingPunct="1">
              <a:lnSpc>
                <a:spcPct val="80000"/>
              </a:lnSpc>
              <a:spcAft>
                <a:spcPts val="0"/>
              </a:spcAft>
              <a:buClr>
                <a:schemeClr val="bg2">
                  <a:lumMod val="40000"/>
                  <a:lumOff val="60000"/>
                </a:schemeClr>
              </a:buClr>
              <a:buFont typeface="Wingdings 3" charset="2"/>
              <a:buNone/>
              <a:defRPr/>
            </a:pPr>
            <a:endParaRPr lang="en-US" b="1" dirty="0"/>
          </a:p>
          <a:p>
            <a:pPr defTabSz="457207" eaLnBrk="1" fontAlgn="auto" hangingPunct="1">
              <a:lnSpc>
                <a:spcPct val="80000"/>
              </a:lnSpc>
              <a:spcAft>
                <a:spcPts val="0"/>
              </a:spcAft>
              <a:buClr>
                <a:schemeClr val="bg2">
                  <a:lumMod val="40000"/>
                  <a:lumOff val="60000"/>
                </a:schemeClr>
              </a:buClr>
              <a:buFont typeface="Wingdings 3" charset="2"/>
              <a:buNone/>
              <a:defRPr/>
            </a:pPr>
            <a:endParaRPr lang="en-US" b="1" dirty="0"/>
          </a:p>
          <a:p>
            <a:pPr defTabSz="457207" eaLnBrk="1" fontAlgn="auto" hangingPunct="1">
              <a:lnSpc>
                <a:spcPct val="80000"/>
              </a:lnSpc>
              <a:spcAft>
                <a:spcPts val="0"/>
              </a:spcAft>
              <a:buClr>
                <a:schemeClr val="bg2">
                  <a:lumMod val="40000"/>
                  <a:lumOff val="60000"/>
                </a:schemeClr>
              </a:buClr>
              <a:buFont typeface="Wingdings 3" charset="2"/>
              <a:buNone/>
              <a:defRPr/>
            </a:pPr>
            <a:r>
              <a:rPr lang="en-US" dirty="0"/>
              <a:t>   </a:t>
            </a:r>
          </a:p>
        </p:txBody>
      </p:sp>
      <p:sp>
        <p:nvSpPr>
          <p:cNvPr id="2" name="Rectangle 1"/>
          <p:cNvSpPr/>
          <p:nvPr/>
        </p:nvSpPr>
        <p:spPr>
          <a:xfrm>
            <a:off x="-685800" y="6019800"/>
            <a:ext cx="3276600" cy="757238"/>
          </a:xfrm>
          <a:prstGeom prst="rect">
            <a:avLst/>
          </a:prstGeom>
          <a:noFill/>
        </p:spPr>
        <p:txBody>
          <a:bodyPr>
            <a:spAutoFit/>
          </a:bodyPr>
          <a:lstStyle/>
          <a:p>
            <a:pPr defTabSz="457207" eaLnBrk="1" fontAlgn="auto" hangingPunct="1">
              <a:lnSpc>
                <a:spcPct val="80000"/>
              </a:lnSpc>
              <a:spcAft>
                <a:spcPts val="0"/>
              </a:spcAft>
              <a:buClr>
                <a:schemeClr val="bg2">
                  <a:lumMod val="40000"/>
                  <a:lumOff val="60000"/>
                </a:schemeClr>
              </a:buClr>
              <a:buFont typeface="Wingdings 3" charset="2"/>
              <a:buNone/>
              <a:defRPr/>
            </a:pPr>
            <a:r>
              <a:rPr lang="en-US" sz="5400" b="1" dirty="0"/>
              <a:t> </a:t>
            </a:r>
            <a:endParaRPr lang="en-US" sz="1400" b="1" dirty="0"/>
          </a:p>
        </p:txBody>
      </p:sp>
      <p:sp>
        <p:nvSpPr>
          <p:cNvPr id="4" name="TextBox 3"/>
          <p:cNvSpPr txBox="1"/>
          <p:nvPr/>
        </p:nvSpPr>
        <p:spPr>
          <a:xfrm>
            <a:off x="1905000" y="3261986"/>
            <a:ext cx="5181600" cy="646331"/>
          </a:xfrm>
          <a:prstGeom prst="rect">
            <a:avLst/>
          </a:prstGeom>
          <a:noFill/>
        </p:spPr>
        <p:txBody>
          <a:bodyPr wrap="square" rtlCol="0">
            <a:spAutoFit/>
          </a:bodyPr>
          <a:lstStyle/>
          <a:p>
            <a:pPr algn="ctr"/>
            <a:r>
              <a:rPr lang="en-US" dirty="0">
                <a:solidFill>
                  <a:schemeClr val="bg1"/>
                </a:solidFill>
              </a:rPr>
              <a:t>Mrs. Dever</a:t>
            </a:r>
          </a:p>
          <a:p>
            <a:pPr algn="ctr"/>
            <a:r>
              <a:rPr lang="en-US" dirty="0">
                <a:solidFill>
                  <a:schemeClr val="bg1"/>
                </a:solidFill>
              </a:rPr>
              <a:t>jdever@valleyacademy.com</a:t>
            </a:r>
          </a:p>
        </p:txBody>
      </p:sp>
    </p:spTree>
    <p:extLst>
      <p:ext uri="{BB962C8B-B14F-4D97-AF65-F5344CB8AC3E}">
        <p14:creationId xmlns:p14="http://schemas.microsoft.com/office/powerpoint/2010/main" val="2303923469"/>
      </p:ext>
    </p:extLst>
  </p:cSld>
  <p:clrMapOvr>
    <a:masterClrMapping/>
  </p:clrMapOvr>
  <p:transition spd="med" advTm="4554">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52600"/>
            <a:ext cx="8153400" cy="2677656"/>
          </a:xfrm>
          <a:prstGeom prst="rect">
            <a:avLst/>
          </a:prstGeom>
        </p:spPr>
        <p:txBody>
          <a:bodyPr wrap="square">
            <a:spAutoFit/>
          </a:bodyPr>
          <a:lstStyle/>
          <a:p>
            <a:r>
              <a:rPr lang="en-US" sz="2400" dirty="0">
                <a:latin typeface="+mj-lt"/>
              </a:rPr>
              <a:t>Library classes are scheduled  for grades 1 - 8 once during each 6 day rotation. 1st &amp; 2nd grades meet for 45 minutes.  3rd through 6th grades meet for 30 minutes.  7th and 8th grades meet for one hour.</a:t>
            </a:r>
          </a:p>
          <a:p>
            <a:endParaRPr lang="en-US" sz="2400" dirty="0">
              <a:latin typeface="+mj-lt"/>
            </a:endParaRPr>
          </a:p>
          <a:p>
            <a:r>
              <a:rPr lang="en-US" sz="2400" dirty="0">
                <a:latin typeface="+mj-lt"/>
              </a:rPr>
              <a:t>Each student has an  account in the school Library. Students may check out two (2) books at a time.</a:t>
            </a:r>
          </a:p>
        </p:txBody>
      </p:sp>
      <p:pic>
        <p:nvPicPr>
          <p:cNvPr id="3" name="Picture 2"/>
          <p:cNvPicPr>
            <a:picLocks noChangeAspect="1"/>
          </p:cNvPicPr>
          <p:nvPr/>
        </p:nvPicPr>
        <p:blipFill>
          <a:blip r:embed="rId2"/>
          <a:stretch>
            <a:fillRect/>
          </a:stretch>
        </p:blipFill>
        <p:spPr>
          <a:xfrm>
            <a:off x="6629400" y="4724400"/>
            <a:ext cx="1981200" cy="1981200"/>
          </a:xfrm>
          <a:prstGeom prst="rect">
            <a:avLst/>
          </a:prstGeom>
        </p:spPr>
      </p:pic>
    </p:spTree>
    <p:extLst>
      <p:ext uri="{BB962C8B-B14F-4D97-AF65-F5344CB8AC3E}">
        <p14:creationId xmlns:p14="http://schemas.microsoft.com/office/powerpoint/2010/main" val="38133641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9|1.6|1.6|1.6"/>
</p:tagLst>
</file>

<file path=ppt/tags/tag2.xml><?xml version="1.0" encoding="utf-8"?>
<p:tagLst xmlns:a="http://schemas.openxmlformats.org/drawingml/2006/main" xmlns:r="http://schemas.openxmlformats.org/officeDocument/2006/relationships" xmlns:p="http://schemas.openxmlformats.org/presentationml/2006/main">
  <p:tag name="TIMING" val="|7.5"/>
</p:tagLst>
</file>

<file path=ppt/tags/tag3.xml><?xml version="1.0" encoding="utf-8"?>
<p:tagLst xmlns:a="http://schemas.openxmlformats.org/drawingml/2006/main" xmlns:r="http://schemas.openxmlformats.org/officeDocument/2006/relationships" xmlns:p="http://schemas.openxmlformats.org/presentationml/2006/main">
  <p:tag name="TIMING" val="|1.3|1.6|1.5|1.6|1.5|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3.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1_Blends">
  <a:themeElements>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Blend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14bdc5e-aa28-453f-9315-7855473bcf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FBBED8AA0E8AE419A1EB639F5C33729" ma:contentTypeVersion="12" ma:contentTypeDescription="Crear nuevo documento." ma:contentTypeScope="" ma:versionID="2060641b7027ff475f6aafa5a27a2d90">
  <xsd:schema xmlns:xsd="http://www.w3.org/2001/XMLSchema" xmlns:xs="http://www.w3.org/2001/XMLSchema" xmlns:p="http://schemas.microsoft.com/office/2006/metadata/properties" xmlns:ns3="e14bdc5e-aa28-453f-9315-7855473bcf33" targetNamespace="http://schemas.microsoft.com/office/2006/metadata/properties" ma:root="true" ma:fieldsID="d8c5724f6fea0361d18e1cd4e135ebb4" ns3:_="">
    <xsd:import namespace="e14bdc5e-aa28-453f-9315-7855473bcf3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4bdc5e-aa28-453f-9315-7855473bc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30273-29C1-4D7B-828F-707BCE6CCA83}">
  <ds:schemaRefs>
    <ds:schemaRef ds:uri="http://schemas.microsoft.com/sharepoint/v3/contenttype/forms"/>
  </ds:schemaRefs>
</ds:datastoreItem>
</file>

<file path=customXml/itemProps2.xml><?xml version="1.0" encoding="utf-8"?>
<ds:datastoreItem xmlns:ds="http://schemas.openxmlformats.org/officeDocument/2006/customXml" ds:itemID="{0EAB473D-FC81-427D-B542-134637CF7C75}">
  <ds:schemaRefs>
    <ds:schemaRef ds:uri="http://purl.org/dc/elements/1.1/"/>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e14bdc5e-aa28-453f-9315-7855473bcf33"/>
    <ds:schemaRef ds:uri="http://purl.org/dc/dcmitype/"/>
    <ds:schemaRef ds:uri="http://purl.org/dc/terms/"/>
  </ds:schemaRefs>
</ds:datastoreItem>
</file>

<file path=customXml/itemProps3.xml><?xml version="1.0" encoding="utf-8"?>
<ds:datastoreItem xmlns:ds="http://schemas.openxmlformats.org/officeDocument/2006/customXml" ds:itemID="{F8AFA5FA-8C20-425A-817C-674EC8D61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4bdc5e-aa28-453f-9315-7855473bcf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2928</TotalTime>
  <Words>2239</Words>
  <Application>Microsoft Office PowerPoint</Application>
  <PresentationFormat>On-screen Show (4:3)</PresentationFormat>
  <Paragraphs>309</Paragraphs>
  <Slides>45</Slides>
  <Notes>0</Notes>
  <HiddenSlides>0</HiddenSlides>
  <MMClips>0</MMClips>
  <ScaleCrop>false</ScaleCrop>
  <HeadingPairs>
    <vt:vector size="6" baseType="variant">
      <vt:variant>
        <vt:lpstr>Fonts Used</vt:lpstr>
      </vt:variant>
      <vt:variant>
        <vt:i4>26</vt:i4>
      </vt:variant>
      <vt:variant>
        <vt:lpstr>Theme</vt:lpstr>
      </vt:variant>
      <vt:variant>
        <vt:i4>4</vt:i4>
      </vt:variant>
      <vt:variant>
        <vt:lpstr>Slide Titles</vt:lpstr>
      </vt:variant>
      <vt:variant>
        <vt:i4>45</vt:i4>
      </vt:variant>
    </vt:vector>
  </HeadingPairs>
  <TitlesOfParts>
    <vt:vector size="75" baseType="lpstr">
      <vt:lpstr>Arial</vt:lpstr>
      <vt:lpstr>Arial Black</vt:lpstr>
      <vt:lpstr>Arial Narrow</vt:lpstr>
      <vt:lpstr>Bahnschrift SemiLight</vt:lpstr>
      <vt:lpstr>Bernard MT Condensed</vt:lpstr>
      <vt:lpstr>Berylium</vt:lpstr>
      <vt:lpstr>Bitter</vt:lpstr>
      <vt:lpstr>Bodoni MT Black</vt:lpstr>
      <vt:lpstr>Bodoni MT Condensed</vt:lpstr>
      <vt:lpstr>Bookman Old Style</vt:lpstr>
      <vt:lpstr>Bradley Hand ITC</vt:lpstr>
      <vt:lpstr>Century Gothic</vt:lpstr>
      <vt:lpstr>Champagne &amp; Limousines</vt:lpstr>
      <vt:lpstr>Consolas</vt:lpstr>
      <vt:lpstr>Cooper Black</vt:lpstr>
      <vt:lpstr>Corbel</vt:lpstr>
      <vt:lpstr>Courier New</vt:lpstr>
      <vt:lpstr>Garamond</vt:lpstr>
      <vt:lpstr>Melody Southern Script</vt:lpstr>
      <vt:lpstr>Modern Love Grunge</vt:lpstr>
      <vt:lpstr>Tahoma</vt:lpstr>
      <vt:lpstr>Times New Roman</vt:lpstr>
      <vt:lpstr>Tw Cen MT</vt:lpstr>
      <vt:lpstr>Wingdings</vt:lpstr>
      <vt:lpstr>Wingdings 3</vt:lpstr>
      <vt:lpstr>Wintersing</vt:lpstr>
      <vt:lpstr>Chalkboard 16x9</vt:lpstr>
      <vt:lpstr>1_Blends</vt:lpstr>
      <vt:lpstr>Circuit</vt:lpstr>
      <vt:lpstr>Savon</vt:lpstr>
      <vt:lpstr>PowerPoint Presentation</vt:lpstr>
      <vt:lpstr>Art</vt:lpstr>
      <vt:lpstr>PowerPoint Presentation</vt:lpstr>
      <vt:lpstr>PowerPoint Presentation</vt:lpstr>
      <vt:lpstr>PowerPoint Presentation</vt:lpstr>
      <vt:lpstr>National jr. Art Honor Society</vt:lpstr>
      <vt:lpstr>PowerPoint Presentation</vt:lpstr>
      <vt:lpstr>Library</vt:lpstr>
      <vt:lpstr>PowerPoint Presentation</vt:lpstr>
      <vt:lpstr>1st grade</vt:lpstr>
      <vt:lpstr>2nd Grade</vt:lpstr>
      <vt:lpstr>3rd Grade</vt:lpstr>
      <vt:lpstr>4th-6th Grade</vt:lpstr>
      <vt:lpstr>7th &amp; 8th Grade</vt:lpstr>
      <vt:lpstr>Music Mrs. Loveless Room 219  (next to the MPR) </vt:lpstr>
      <vt:lpstr>Music Expectations:</vt:lpstr>
      <vt:lpstr>1st Grade Twice every six school days</vt:lpstr>
      <vt:lpstr>2nd Grade Twice every 6 school days</vt:lpstr>
      <vt:lpstr>3rd Grade </vt:lpstr>
      <vt:lpstr>4th Grade </vt:lpstr>
      <vt:lpstr>5th Grade</vt:lpstr>
      <vt:lpstr>6th Grade</vt:lpstr>
      <vt:lpstr>7th Grade</vt:lpstr>
      <vt:lpstr>8th Grade</vt:lpstr>
      <vt:lpstr>How to help your student in music</vt:lpstr>
      <vt:lpstr> World Languages  </vt:lpstr>
      <vt:lpstr>Why Rosetta Stone?</vt:lpstr>
      <vt:lpstr>Students will have access to the following: </vt:lpstr>
      <vt:lpstr>Accessing Your Child’s Rosetta Stone Account:</vt:lpstr>
      <vt:lpstr>Questions about Rosetta Stone® or my class?</vt:lpstr>
      <vt:lpstr>My Contact Information:</vt:lpstr>
      <vt:lpstr>Physical Education</vt:lpstr>
      <vt:lpstr>Physical Education</vt:lpstr>
      <vt:lpstr>Physical Education  P.E. is always fun as long as you follow the rules</vt:lpstr>
      <vt:lpstr>Grading System</vt:lpstr>
      <vt:lpstr>Grading System continued</vt:lpstr>
      <vt:lpstr>School Sports Open to all Valley Academy students 5th grade through 8th grade</vt:lpstr>
      <vt:lpstr>School Sports Open to all Valley Academy students 5th grade through 8th grade</vt:lpstr>
      <vt:lpstr>School Sports Open to all Valley Academy students 5th grade through 8th grade</vt:lpstr>
      <vt:lpstr>technology </vt:lpstr>
      <vt:lpstr>PowerPoint Presentation</vt:lpstr>
      <vt:lpstr>PowerPoint Presentation</vt:lpstr>
      <vt:lpstr>PowerPoint Presentation</vt:lpstr>
      <vt:lpstr>PowerPoint Presentation</vt:lpstr>
      <vt:lpstr>PowerPoint Presentation</vt:lpstr>
    </vt:vector>
  </TitlesOfParts>
  <Company>Valley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Night Special Areas</dc:title>
  <dc:creator>Specials Teachers</dc:creator>
  <cp:lastModifiedBy>Heather Loveless</cp:lastModifiedBy>
  <cp:revision>345</cp:revision>
  <dcterms:created xsi:type="dcterms:W3CDTF">2007-08-30T15:14:37Z</dcterms:created>
  <dcterms:modified xsi:type="dcterms:W3CDTF">2023-08-18T01:18:16Z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0x0101009FBBED8AA0E8AE419A1EB639F5C33729</vt:lpwstr>
  </property>
</Properties>
</file>